
<file path=[Content_Types].xml><?xml version="1.0" encoding="utf-8"?>
<Types xmlns="http://schemas.openxmlformats.org/package/2006/content-types">
  <Default Extension="bin" ContentType="image/png"/>
  <Default Extension="png" ContentType="image/png"/>
  <Default Extension="svg" ContentType="image/svg+xml"/>
  <Default Extension="emf" ContentType="image/x-emf"/>
  <Default Extension="jpeg" ContentType="image/jpeg"/>
  <Default Extension="wmf" ContentType="image/x-w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1.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2.xml" ContentType="application/vnd.openxmlformats-officedocument.presentationml.tags+xml"/>
  <Override PartName="/ppt/tags/tag13.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p:sldMasterIdLst>
    <p:sldMasterId id="2147483648" r:id="rId4"/>
    <p:sldMasterId id="2147483679" r:id="rId5"/>
    <p:sldMasterId id="2147483702" r:id="rId6"/>
    <p:sldMasterId id="2147483718" r:id="rId7"/>
  </p:sldMasterIdLst>
  <p:notesMasterIdLst>
    <p:notesMasterId r:id="rId80"/>
  </p:notesMasterIdLst>
  <p:handoutMasterIdLst>
    <p:handoutMasterId r:id="rId81"/>
  </p:handoutMasterIdLst>
  <p:sldIdLst>
    <p:sldId id="261" r:id="rId8"/>
    <p:sldId id="262" r:id="rId9"/>
    <p:sldId id="258" r:id="rId10"/>
    <p:sldId id="314" r:id="rId11"/>
    <p:sldId id="270" r:id="rId12"/>
    <p:sldId id="267" r:id="rId13"/>
    <p:sldId id="272" r:id="rId14"/>
    <p:sldId id="341" r:id="rId15"/>
    <p:sldId id="342" r:id="rId16"/>
    <p:sldId id="343" r:id="rId17"/>
    <p:sldId id="344" r:id="rId18"/>
    <p:sldId id="345" r:id="rId19"/>
    <p:sldId id="346" r:id="rId20"/>
    <p:sldId id="347" r:id="rId21"/>
    <p:sldId id="348" r:id="rId22"/>
    <p:sldId id="349" r:id="rId23"/>
    <p:sldId id="350" r:id="rId24"/>
    <p:sldId id="351"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03" r:id="rId44"/>
    <p:sldId id="304" r:id="rId45"/>
    <p:sldId id="307" r:id="rId46"/>
    <p:sldId id="308" r:id="rId47"/>
    <p:sldId id="310" r:id="rId48"/>
    <p:sldId id="311" r:id="rId49"/>
    <p:sldId id="312" r:id="rId50"/>
    <p:sldId id="313" r:id="rId51"/>
    <p:sldId id="315" r:id="rId52"/>
    <p:sldId id="316" r:id="rId53"/>
    <p:sldId id="317" r:id="rId54"/>
    <p:sldId id="318" r:id="rId55"/>
    <p:sldId id="319" r:id="rId56"/>
    <p:sldId id="320" r:id="rId57"/>
    <p:sldId id="321" r:id="rId58"/>
    <p:sldId id="322" r:id="rId59"/>
    <p:sldId id="323" r:id="rId60"/>
    <p:sldId id="324" r:id="rId61"/>
    <p:sldId id="325" r:id="rId62"/>
    <p:sldId id="326" r:id="rId63"/>
    <p:sldId id="327" r:id="rId64"/>
    <p:sldId id="328" r:id="rId65"/>
    <p:sldId id="329" r:id="rId66"/>
    <p:sldId id="330" r:id="rId67"/>
    <p:sldId id="331" r:id="rId68"/>
    <p:sldId id="332" r:id="rId69"/>
    <p:sldId id="333" r:id="rId70"/>
    <p:sldId id="334" r:id="rId71"/>
    <p:sldId id="335" r:id="rId72"/>
    <p:sldId id="336" r:id="rId73"/>
    <p:sldId id="337" r:id="rId74"/>
    <p:sldId id="338" r:id="rId75"/>
    <p:sldId id="339" r:id="rId76"/>
    <p:sldId id="271" r:id="rId77"/>
    <p:sldId id="305" r:id="rId78"/>
    <p:sldId id="309" r:id="rId79"/>
  </p:sldIdLst>
  <p:sldSz cx="12188825" cy="6858000"/>
  <p:notesSz cx="9926638" cy="6797675"/>
  <p:embeddedFontLst>
    <p:embeddedFont>
      <p:font typeface="Arial Rounded MT Bold" panose="020F0704030504030204" pitchFamily="34" charset="0"/>
      <p:regular r:id="rId82"/>
    </p:embeddedFont>
    <p:embeddedFont>
      <p:font typeface="Wingdings 3" panose="05040102010807070707" pitchFamily="18" charset="2"/>
      <p:regular r:id="rId83"/>
    </p:embeddedFont>
    <p:embeddedFont>
      <p:font typeface="Georgia" panose="02040502050405020303" pitchFamily="18" charset="0"/>
      <p:regular r:id="rId84"/>
      <p:bold r:id="rId85"/>
      <p:italic r:id="rId86"/>
      <p:boldItalic r:id="rId87"/>
    </p:embeddedFont>
    <p:embeddedFont>
      <p:font typeface="Calibri Light" panose="020F0302020204030204" pitchFamily="34" charset="0"/>
      <p:regular r:id="rId88"/>
      <p:italic r:id="rId89"/>
    </p:embeddedFont>
    <p:embeddedFont>
      <p:font typeface="AU Passata Light" panose="020B0303030902030804" pitchFamily="34" charset="0"/>
      <p:regular r:id="rId90"/>
      <p:bold r:id="rId91"/>
    </p:embeddedFont>
    <p:embeddedFont>
      <p:font typeface="AU Passata" panose="020B0503030502030804" pitchFamily="34" charset="0"/>
      <p:regular r:id="rId92"/>
      <p:bold r:id="rId93"/>
    </p:embeddedFont>
    <p:embeddedFont>
      <p:font typeface="Calibri" panose="020F0502020204030204" pitchFamily="34" charset="0"/>
      <p:regular r:id="rId94"/>
      <p:bold r:id="rId95"/>
      <p:italic r:id="rId96"/>
      <p:boldItalic r:id="rId97"/>
    </p:embeddedFont>
    <p:embeddedFont>
      <p:font typeface="AU Peto" panose="040C0B07020602020301" pitchFamily="82" charset="0"/>
      <p:regular r:id="rId98"/>
      <p:bold r:id="rId99"/>
    </p:embeddedFont>
    <p:embeddedFont>
      <p:font typeface="Cambria" panose="02040503050406030204" pitchFamily="18" charset="0"/>
      <p:regular r:id="rId100"/>
      <p:bold r:id="rId101"/>
      <p:italic r:id="rId102"/>
      <p:boldItalic r:id="rId103"/>
    </p:embeddedFont>
  </p:embeddedFontLst>
  <p:defaultTextStyle>
    <a:defPPr>
      <a:defRPr lang="en-US"/>
    </a:defPPr>
    <a:lvl1pPr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1pPr>
    <a:lvl2pPr marL="609493"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2pPr>
    <a:lvl3pPr marL="1218987"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3pPr>
    <a:lvl4pPr marL="1828480"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4pPr>
    <a:lvl5pPr marL="2437973"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5pPr>
    <a:lvl6pPr marL="3047467" algn="l" defTabSz="1218987" rtl="0" eaLnBrk="1" latinLnBrk="0" hangingPunct="1">
      <a:defRPr sz="4799" kern="1200">
        <a:solidFill>
          <a:schemeClr val="tx1"/>
        </a:solidFill>
        <a:latin typeface="AU Passata" pitchFamily="34" charset="0"/>
        <a:ea typeface="+mn-ea"/>
        <a:cs typeface="+mn-cs"/>
      </a:defRPr>
    </a:lvl6pPr>
    <a:lvl7pPr marL="3656960" algn="l" defTabSz="1218987" rtl="0" eaLnBrk="1" latinLnBrk="0" hangingPunct="1">
      <a:defRPr sz="4799" kern="1200">
        <a:solidFill>
          <a:schemeClr val="tx1"/>
        </a:solidFill>
        <a:latin typeface="AU Passata" pitchFamily="34" charset="0"/>
        <a:ea typeface="+mn-ea"/>
        <a:cs typeface="+mn-cs"/>
      </a:defRPr>
    </a:lvl7pPr>
    <a:lvl8pPr marL="4266453" algn="l" defTabSz="1218987" rtl="0" eaLnBrk="1" latinLnBrk="0" hangingPunct="1">
      <a:defRPr sz="4799" kern="1200">
        <a:solidFill>
          <a:schemeClr val="tx1"/>
        </a:solidFill>
        <a:latin typeface="AU Passata" pitchFamily="34" charset="0"/>
        <a:ea typeface="+mn-ea"/>
        <a:cs typeface="+mn-cs"/>
      </a:defRPr>
    </a:lvl8pPr>
    <a:lvl9pPr marL="4875947" algn="l" defTabSz="1218987" rtl="0" eaLnBrk="1" latinLnBrk="0" hangingPunct="1">
      <a:defRPr sz="4799" kern="1200">
        <a:solidFill>
          <a:schemeClr val="tx1"/>
        </a:solidFill>
        <a:latin typeface="AU Passata"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141" userDrawn="1">
          <p15:clr>
            <a:srgbClr val="A4A3A4"/>
          </p15:clr>
        </p15:guide>
        <p15:guide id="2" pos="312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546"/>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0" autoAdjust="0"/>
    <p:restoredTop sz="93979" autoAdjust="0"/>
  </p:normalViewPr>
  <p:slideViewPr>
    <p:cSldViewPr snapToObjects="1" showGuides="1">
      <p:cViewPr>
        <p:scale>
          <a:sx n="90" d="100"/>
          <a:sy n="90" d="100"/>
        </p:scale>
        <p:origin x="1004" y="392"/>
      </p:cViewPr>
      <p:guideLst/>
    </p:cSldViewPr>
  </p:slideViewPr>
  <p:outlineViewPr>
    <p:cViewPr>
      <p:scale>
        <a:sx n="33" d="100"/>
        <a:sy n="33" d="100"/>
      </p:scale>
      <p:origin x="0" y="-8"/>
    </p:cViewPr>
  </p:outlineViewPr>
  <p:notesTextViewPr>
    <p:cViewPr>
      <p:scale>
        <a:sx n="100" d="100"/>
        <a:sy n="100" d="100"/>
      </p:scale>
      <p:origin x="0" y="0"/>
    </p:cViewPr>
  </p:notesTextViewPr>
  <p:sorterViewPr>
    <p:cViewPr>
      <p:scale>
        <a:sx n="100" d="100"/>
        <a:sy n="100" d="100"/>
      </p:scale>
      <p:origin x="0" y="0"/>
    </p:cViewPr>
  </p:sorterViewPr>
  <p:notesViewPr>
    <p:cSldViewPr snapToObjects="1">
      <p:cViewPr varScale="1">
        <p:scale>
          <a:sx n="46" d="100"/>
          <a:sy n="46" d="100"/>
        </p:scale>
        <p:origin x="2736" y="36"/>
      </p:cViewPr>
      <p:guideLst>
        <p:guide orient="horz" pos="2141"/>
        <p:guide pos="312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font" Target="fonts/font3.fntdata"/><Relationship Id="rId89" Type="http://schemas.openxmlformats.org/officeDocument/2006/relationships/font" Target="fonts/font8.fntdata"/><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font" Target="fonts/font11.fntdata"/><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07" Type="http://schemas.openxmlformats.org/officeDocument/2006/relationships/tableStyles" Target="tableStyles.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font" Target="fonts/font6.fntdata"/><Relationship Id="rId102" Type="http://schemas.openxmlformats.org/officeDocument/2006/relationships/font" Target="fonts/font21.fntdata"/><Relationship Id="rId5" Type="http://schemas.openxmlformats.org/officeDocument/2006/relationships/slideMaster" Target="slideMasters/slideMaster2.xml"/><Relationship Id="rId61" Type="http://schemas.openxmlformats.org/officeDocument/2006/relationships/slide" Target="slides/slide54.xml"/><Relationship Id="rId82" Type="http://schemas.openxmlformats.org/officeDocument/2006/relationships/font" Target="fonts/font1.fntdata"/><Relationship Id="rId90" Type="http://schemas.openxmlformats.org/officeDocument/2006/relationships/font" Target="fonts/font9.fntdata"/><Relationship Id="rId95" Type="http://schemas.openxmlformats.org/officeDocument/2006/relationships/font" Target="fonts/font14.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font" Target="fonts/font19.fntdata"/><Relationship Id="rId105"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notesMaster" Target="notesMasters/notesMaster1.xml"/><Relationship Id="rId85" Type="http://schemas.openxmlformats.org/officeDocument/2006/relationships/font" Target="fonts/font4.fntdata"/><Relationship Id="rId93" Type="http://schemas.openxmlformats.org/officeDocument/2006/relationships/font" Target="fonts/font12.fntdata"/><Relationship Id="rId98" Type="http://schemas.openxmlformats.org/officeDocument/2006/relationships/font" Target="fonts/font17.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font" Target="fonts/font22.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font" Target="fonts/font2.fntdata"/><Relationship Id="rId88" Type="http://schemas.openxmlformats.org/officeDocument/2006/relationships/font" Target="fonts/font7.fntdata"/><Relationship Id="rId91" Type="http://schemas.openxmlformats.org/officeDocument/2006/relationships/font" Target="fonts/font10.fntdata"/><Relationship Id="rId96"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handoutMaster" Target="handoutMasters/handoutMaster1.xml"/><Relationship Id="rId86" Type="http://schemas.openxmlformats.org/officeDocument/2006/relationships/font" Target="fonts/font5.fntdata"/><Relationship Id="rId94" Type="http://schemas.openxmlformats.org/officeDocument/2006/relationships/font" Target="fonts/font13.fntdata"/><Relationship Id="rId99" Type="http://schemas.openxmlformats.org/officeDocument/2006/relationships/font" Target="fonts/font18.fntdata"/><Relationship Id="rId101" Type="http://schemas.openxmlformats.org/officeDocument/2006/relationships/font" Target="fonts/font20.fntdata"/><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font" Target="fonts/font16.fntdata"/><Relationship Id="rId104" Type="http://schemas.openxmlformats.org/officeDocument/2006/relationships/presProps" Target="presProps.xml"/></Relationships>
</file>

<file path=ppt/diagrams/_rels/data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0.svg"/><Relationship Id="rId1" Type="http://schemas.openxmlformats.org/officeDocument/2006/relationships/image" Target="../media/image35.png"/><Relationship Id="rId4" Type="http://schemas.openxmlformats.org/officeDocument/2006/relationships/image" Target="../media/image22.svg"/></Relationships>
</file>

<file path=ppt/diagrams/_rels/data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7.svg"/><Relationship Id="rId1" Type="http://schemas.openxmlformats.org/officeDocument/2006/relationships/image" Target="../media/image39.png"/><Relationship Id="rId6" Type="http://schemas.openxmlformats.org/officeDocument/2006/relationships/image" Target="../media/image31.svg"/><Relationship Id="rId5" Type="http://schemas.openxmlformats.org/officeDocument/2006/relationships/image" Target="../media/image41.png"/><Relationship Id="rId4" Type="http://schemas.openxmlformats.org/officeDocument/2006/relationships/image" Target="../media/image29.svg"/></Relationships>
</file>

<file path=ppt/diagrams/_rels/data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6.svg"/><Relationship Id="rId1" Type="http://schemas.openxmlformats.org/officeDocument/2006/relationships/image" Target="../media/image45.png"/><Relationship Id="rId4" Type="http://schemas.openxmlformats.org/officeDocument/2006/relationships/image" Target="../media/image38.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0.svg"/><Relationship Id="rId1" Type="http://schemas.openxmlformats.org/officeDocument/2006/relationships/image" Target="../media/image35.png"/><Relationship Id="rId4" Type="http://schemas.openxmlformats.org/officeDocument/2006/relationships/image" Target="../media/image22.svg"/></Relationships>
</file>

<file path=ppt/diagrams/_rels/drawing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7.svg"/><Relationship Id="rId1" Type="http://schemas.openxmlformats.org/officeDocument/2006/relationships/image" Target="../media/image39.png"/><Relationship Id="rId6" Type="http://schemas.openxmlformats.org/officeDocument/2006/relationships/image" Target="../media/image31.svg"/><Relationship Id="rId5" Type="http://schemas.openxmlformats.org/officeDocument/2006/relationships/image" Target="../media/image41.png"/><Relationship Id="rId4" Type="http://schemas.openxmlformats.org/officeDocument/2006/relationships/image" Target="../media/image29.svg"/></Relationships>
</file>

<file path=ppt/diagrams/_rels/drawing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6.svg"/><Relationship Id="rId1" Type="http://schemas.openxmlformats.org/officeDocument/2006/relationships/image" Target="../media/image45.png"/><Relationship Id="rId4" Type="http://schemas.openxmlformats.org/officeDocument/2006/relationships/image" Target="../media/image3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885850-B1BA-44AF-94D8-E95617F27F19}" type="doc">
      <dgm:prSet loTypeId="urn:microsoft.com/office/officeart/2009/3/layout/CircleRelationship" loCatId="relationship" qsTypeId="urn:microsoft.com/office/officeart/2005/8/quickstyle/simple1" qsCatId="simple" csTypeId="urn:microsoft.com/office/officeart/2005/8/colors/accent1_2" csCatId="accent1" phldr="1"/>
      <dgm:spPr/>
      <dgm:t>
        <a:bodyPr/>
        <a:lstStyle/>
        <a:p>
          <a:endParaRPr lang="da-DK"/>
        </a:p>
      </dgm:t>
    </dgm:pt>
    <dgm:pt modelId="{49178129-3F57-47BF-9EB8-27841E6C413B}">
      <dgm:prSet phldrT="[Tekst]" custT="1"/>
      <dgm:spPr/>
      <dgm:t>
        <a:bodyPr/>
        <a:lstStyle/>
        <a:p>
          <a:r>
            <a:rPr lang="da-DK" sz="2800" dirty="0" smtClean="0"/>
            <a:t>Socialt</a:t>
          </a:r>
          <a:endParaRPr lang="da-DK" sz="2800" dirty="0"/>
        </a:p>
      </dgm:t>
    </dgm:pt>
    <dgm:pt modelId="{93328D1A-B719-4468-A49D-7FDDA5B7CC8B}" type="parTrans" cxnId="{B098C824-A1A4-479F-A8EE-FAC6318E100E}">
      <dgm:prSet/>
      <dgm:spPr/>
      <dgm:t>
        <a:bodyPr/>
        <a:lstStyle/>
        <a:p>
          <a:endParaRPr lang="da-DK"/>
        </a:p>
      </dgm:t>
    </dgm:pt>
    <dgm:pt modelId="{114BD2CB-5BE3-41CA-8F9C-3FAE37DADF93}" type="sibTrans" cxnId="{B098C824-A1A4-479F-A8EE-FAC6318E100E}">
      <dgm:prSet/>
      <dgm:spPr/>
      <dgm:t>
        <a:bodyPr/>
        <a:lstStyle/>
        <a:p>
          <a:endParaRPr lang="da-DK"/>
        </a:p>
      </dgm:t>
    </dgm:pt>
    <dgm:pt modelId="{CFD13F98-2FBB-4225-B4F8-57C8AA999E7F}">
      <dgm:prSet phldrT="[Tekst]"/>
      <dgm:spPr/>
      <dgm:t>
        <a:bodyPr/>
        <a:lstStyle/>
        <a:p>
          <a:r>
            <a:rPr lang="da-DK" dirty="0" smtClean="0"/>
            <a:t>Mentalt</a:t>
          </a:r>
          <a:endParaRPr lang="da-DK" dirty="0"/>
        </a:p>
      </dgm:t>
    </dgm:pt>
    <dgm:pt modelId="{054B18B7-17F6-4C2B-9BD2-931B82939A2C}" type="parTrans" cxnId="{CFD87515-7742-4EF0-9DEB-362C3BB7587F}">
      <dgm:prSet/>
      <dgm:spPr/>
      <dgm:t>
        <a:bodyPr/>
        <a:lstStyle/>
        <a:p>
          <a:endParaRPr lang="da-DK"/>
        </a:p>
      </dgm:t>
    </dgm:pt>
    <dgm:pt modelId="{D29C2F62-95FF-4434-A6A5-FCB038A649C4}" type="sibTrans" cxnId="{CFD87515-7742-4EF0-9DEB-362C3BB7587F}">
      <dgm:prSet/>
      <dgm:spPr/>
      <dgm:t>
        <a:bodyPr/>
        <a:lstStyle/>
        <a:p>
          <a:endParaRPr lang="da-DK"/>
        </a:p>
      </dgm:t>
    </dgm:pt>
    <dgm:pt modelId="{FCA9BD11-0AC1-4F8C-9D36-6947391A643A}">
      <dgm:prSet phldrT="[Tekst]"/>
      <dgm:spPr/>
      <dgm:t>
        <a:bodyPr/>
        <a:lstStyle/>
        <a:p>
          <a:r>
            <a:rPr lang="da-DK" dirty="0" smtClean="0"/>
            <a:t>Fysisk</a:t>
          </a:r>
          <a:endParaRPr lang="da-DK" dirty="0"/>
        </a:p>
      </dgm:t>
    </dgm:pt>
    <dgm:pt modelId="{9A987658-DBD3-4614-BF03-13C551DB83CC}" type="parTrans" cxnId="{8AC44A2A-6E0C-4F44-9A63-BC3FCDB26424}">
      <dgm:prSet/>
      <dgm:spPr/>
      <dgm:t>
        <a:bodyPr/>
        <a:lstStyle/>
        <a:p>
          <a:endParaRPr lang="da-DK"/>
        </a:p>
      </dgm:t>
    </dgm:pt>
    <dgm:pt modelId="{953DC50B-8438-45C0-86BC-339C996368B7}" type="sibTrans" cxnId="{8AC44A2A-6E0C-4F44-9A63-BC3FCDB26424}">
      <dgm:prSet/>
      <dgm:spPr/>
      <dgm:t>
        <a:bodyPr/>
        <a:lstStyle/>
        <a:p>
          <a:endParaRPr lang="da-DK"/>
        </a:p>
      </dgm:t>
    </dgm:pt>
    <dgm:pt modelId="{C8DA99C9-97FF-49CC-ADC1-6D894804770B}" type="pres">
      <dgm:prSet presAssocID="{79885850-B1BA-44AF-94D8-E95617F27F19}" presName="Name0" presStyleCnt="0">
        <dgm:presLayoutVars>
          <dgm:chMax val="1"/>
          <dgm:chPref val="1"/>
        </dgm:presLayoutVars>
      </dgm:prSet>
      <dgm:spPr/>
      <dgm:t>
        <a:bodyPr/>
        <a:lstStyle/>
        <a:p>
          <a:endParaRPr lang="da-DK"/>
        </a:p>
      </dgm:t>
    </dgm:pt>
    <dgm:pt modelId="{02FF7D2F-D48D-46F8-924B-6FD4473A8522}" type="pres">
      <dgm:prSet presAssocID="{49178129-3F57-47BF-9EB8-27841E6C413B}" presName="Parent" presStyleLbl="node0" presStyleIdx="0" presStyleCnt="1">
        <dgm:presLayoutVars>
          <dgm:chMax val="5"/>
          <dgm:chPref val="5"/>
        </dgm:presLayoutVars>
      </dgm:prSet>
      <dgm:spPr/>
      <dgm:t>
        <a:bodyPr/>
        <a:lstStyle/>
        <a:p>
          <a:endParaRPr lang="da-DK"/>
        </a:p>
      </dgm:t>
    </dgm:pt>
    <dgm:pt modelId="{49F50EE3-43A4-4BB0-A1A9-58C54FFD2BB2}" type="pres">
      <dgm:prSet presAssocID="{49178129-3F57-47BF-9EB8-27841E6C413B}" presName="Accent1" presStyleLbl="node1" presStyleIdx="0" presStyleCnt="13"/>
      <dgm:spPr/>
    </dgm:pt>
    <dgm:pt modelId="{65E048E3-8D97-4034-B629-9FA8588E712F}" type="pres">
      <dgm:prSet presAssocID="{49178129-3F57-47BF-9EB8-27841E6C413B}" presName="Accent2" presStyleLbl="node1" presStyleIdx="1" presStyleCnt="13"/>
      <dgm:spPr/>
    </dgm:pt>
    <dgm:pt modelId="{DE843A24-8853-4057-9E87-3C98F982955E}" type="pres">
      <dgm:prSet presAssocID="{49178129-3F57-47BF-9EB8-27841E6C413B}" presName="Accent3" presStyleLbl="node1" presStyleIdx="2" presStyleCnt="13"/>
      <dgm:spPr/>
    </dgm:pt>
    <dgm:pt modelId="{F04CA55E-3473-4CAC-A6B4-DD9B0584FB4C}" type="pres">
      <dgm:prSet presAssocID="{49178129-3F57-47BF-9EB8-27841E6C413B}" presName="Accent4" presStyleLbl="node1" presStyleIdx="3" presStyleCnt="13"/>
      <dgm:spPr/>
    </dgm:pt>
    <dgm:pt modelId="{52331BA8-D361-4799-9A38-45FB13C039DF}" type="pres">
      <dgm:prSet presAssocID="{49178129-3F57-47BF-9EB8-27841E6C413B}" presName="Accent5" presStyleLbl="node1" presStyleIdx="4" presStyleCnt="13"/>
      <dgm:spPr/>
    </dgm:pt>
    <dgm:pt modelId="{3568A468-DB80-40E0-94FA-FE9F48BE5618}" type="pres">
      <dgm:prSet presAssocID="{49178129-3F57-47BF-9EB8-27841E6C413B}" presName="Accent6" presStyleLbl="node1" presStyleIdx="5" presStyleCnt="13"/>
      <dgm:spPr/>
    </dgm:pt>
    <dgm:pt modelId="{19F439E4-9A4D-4B68-AC8B-4AF40C818747}" type="pres">
      <dgm:prSet presAssocID="{CFD13F98-2FBB-4225-B4F8-57C8AA999E7F}" presName="Child1" presStyleLbl="node1" presStyleIdx="6" presStyleCnt="13">
        <dgm:presLayoutVars>
          <dgm:chMax val="0"/>
          <dgm:chPref val="0"/>
        </dgm:presLayoutVars>
      </dgm:prSet>
      <dgm:spPr/>
      <dgm:t>
        <a:bodyPr/>
        <a:lstStyle/>
        <a:p>
          <a:endParaRPr lang="da-DK"/>
        </a:p>
      </dgm:t>
    </dgm:pt>
    <dgm:pt modelId="{C8E8807E-C4FE-4F0B-916A-6CB7BAE98997}" type="pres">
      <dgm:prSet presAssocID="{CFD13F98-2FBB-4225-B4F8-57C8AA999E7F}" presName="Accent7" presStyleCnt="0"/>
      <dgm:spPr/>
    </dgm:pt>
    <dgm:pt modelId="{42B8060C-2D63-435B-8698-D4FBE019D89A}" type="pres">
      <dgm:prSet presAssocID="{CFD13F98-2FBB-4225-B4F8-57C8AA999E7F}" presName="AccentHold1" presStyleLbl="node1" presStyleIdx="7" presStyleCnt="13"/>
      <dgm:spPr/>
    </dgm:pt>
    <dgm:pt modelId="{E3A4CD81-10EA-4A78-A547-95E5B55272B2}" type="pres">
      <dgm:prSet presAssocID="{CFD13F98-2FBB-4225-B4F8-57C8AA999E7F}" presName="Accent8" presStyleCnt="0"/>
      <dgm:spPr/>
    </dgm:pt>
    <dgm:pt modelId="{6B44F77C-87D6-4E0C-9F1F-4D19DFB1FD9E}" type="pres">
      <dgm:prSet presAssocID="{CFD13F98-2FBB-4225-B4F8-57C8AA999E7F}" presName="AccentHold2" presStyleLbl="node1" presStyleIdx="8" presStyleCnt="13"/>
      <dgm:spPr/>
    </dgm:pt>
    <dgm:pt modelId="{9D3048CD-0AB1-47E0-A1E7-BE859711EB70}" type="pres">
      <dgm:prSet presAssocID="{FCA9BD11-0AC1-4F8C-9D36-6947391A643A}" presName="Child2" presStyleLbl="node1" presStyleIdx="9" presStyleCnt="13">
        <dgm:presLayoutVars>
          <dgm:chMax val="0"/>
          <dgm:chPref val="0"/>
        </dgm:presLayoutVars>
      </dgm:prSet>
      <dgm:spPr/>
      <dgm:t>
        <a:bodyPr/>
        <a:lstStyle/>
        <a:p>
          <a:endParaRPr lang="da-DK"/>
        </a:p>
      </dgm:t>
    </dgm:pt>
    <dgm:pt modelId="{6599D9B4-5908-4C63-84CF-1C88452B38FC}" type="pres">
      <dgm:prSet presAssocID="{FCA9BD11-0AC1-4F8C-9D36-6947391A643A}" presName="Accent9" presStyleCnt="0"/>
      <dgm:spPr/>
    </dgm:pt>
    <dgm:pt modelId="{6AF9FA86-2852-4A92-8048-C608D89E6D4B}" type="pres">
      <dgm:prSet presAssocID="{FCA9BD11-0AC1-4F8C-9D36-6947391A643A}" presName="AccentHold1" presStyleLbl="node1" presStyleIdx="10" presStyleCnt="13"/>
      <dgm:spPr/>
    </dgm:pt>
    <dgm:pt modelId="{61DF533C-E8E6-476C-930E-88D8AE3BD235}" type="pres">
      <dgm:prSet presAssocID="{FCA9BD11-0AC1-4F8C-9D36-6947391A643A}" presName="Accent10" presStyleCnt="0"/>
      <dgm:spPr/>
    </dgm:pt>
    <dgm:pt modelId="{9E3CE55B-0B71-4894-A5E6-0216EA9F3239}" type="pres">
      <dgm:prSet presAssocID="{FCA9BD11-0AC1-4F8C-9D36-6947391A643A}" presName="AccentHold2" presStyleLbl="node1" presStyleIdx="11" presStyleCnt="13"/>
      <dgm:spPr/>
    </dgm:pt>
    <dgm:pt modelId="{4CB9502F-DA46-4D36-8B26-436A1B02B4ED}" type="pres">
      <dgm:prSet presAssocID="{FCA9BD11-0AC1-4F8C-9D36-6947391A643A}" presName="Accent11" presStyleCnt="0"/>
      <dgm:spPr/>
    </dgm:pt>
    <dgm:pt modelId="{ABC34C3E-2DC8-4E08-9E44-F12EB965AAAB}" type="pres">
      <dgm:prSet presAssocID="{FCA9BD11-0AC1-4F8C-9D36-6947391A643A}" presName="AccentHold3" presStyleLbl="node1" presStyleIdx="12" presStyleCnt="13"/>
      <dgm:spPr/>
    </dgm:pt>
  </dgm:ptLst>
  <dgm:cxnLst>
    <dgm:cxn modelId="{7E8F2DE1-3FB4-4D3D-A587-F9D94C23DDDD}" type="presOf" srcId="{CFD13F98-2FBB-4225-B4F8-57C8AA999E7F}" destId="{19F439E4-9A4D-4B68-AC8B-4AF40C818747}" srcOrd="0" destOrd="0" presId="urn:microsoft.com/office/officeart/2009/3/layout/CircleRelationship"/>
    <dgm:cxn modelId="{B262FB79-6A34-402B-9267-55AC7F906D55}" type="presOf" srcId="{49178129-3F57-47BF-9EB8-27841E6C413B}" destId="{02FF7D2F-D48D-46F8-924B-6FD4473A8522}" srcOrd="0" destOrd="0" presId="urn:microsoft.com/office/officeart/2009/3/layout/CircleRelationship"/>
    <dgm:cxn modelId="{15B56585-0585-452F-9AB2-8C5188EDBD9B}" type="presOf" srcId="{79885850-B1BA-44AF-94D8-E95617F27F19}" destId="{C8DA99C9-97FF-49CC-ADC1-6D894804770B}" srcOrd="0" destOrd="0" presId="urn:microsoft.com/office/officeart/2009/3/layout/CircleRelationship"/>
    <dgm:cxn modelId="{B098C824-A1A4-479F-A8EE-FAC6318E100E}" srcId="{79885850-B1BA-44AF-94D8-E95617F27F19}" destId="{49178129-3F57-47BF-9EB8-27841E6C413B}" srcOrd="0" destOrd="0" parTransId="{93328D1A-B719-4468-A49D-7FDDA5B7CC8B}" sibTransId="{114BD2CB-5BE3-41CA-8F9C-3FAE37DADF93}"/>
    <dgm:cxn modelId="{CFD87515-7742-4EF0-9DEB-362C3BB7587F}" srcId="{49178129-3F57-47BF-9EB8-27841E6C413B}" destId="{CFD13F98-2FBB-4225-B4F8-57C8AA999E7F}" srcOrd="0" destOrd="0" parTransId="{054B18B7-17F6-4C2B-9BD2-931B82939A2C}" sibTransId="{D29C2F62-95FF-4434-A6A5-FCB038A649C4}"/>
    <dgm:cxn modelId="{95CEC90D-5B8E-4227-89D7-9289B093FE61}" type="presOf" srcId="{FCA9BD11-0AC1-4F8C-9D36-6947391A643A}" destId="{9D3048CD-0AB1-47E0-A1E7-BE859711EB70}" srcOrd="0" destOrd="0" presId="urn:microsoft.com/office/officeart/2009/3/layout/CircleRelationship"/>
    <dgm:cxn modelId="{8AC44A2A-6E0C-4F44-9A63-BC3FCDB26424}" srcId="{49178129-3F57-47BF-9EB8-27841E6C413B}" destId="{FCA9BD11-0AC1-4F8C-9D36-6947391A643A}" srcOrd="1" destOrd="0" parTransId="{9A987658-DBD3-4614-BF03-13C551DB83CC}" sibTransId="{953DC50B-8438-45C0-86BC-339C996368B7}"/>
    <dgm:cxn modelId="{911457B4-35B9-4955-838F-A12292877A3F}" type="presParOf" srcId="{C8DA99C9-97FF-49CC-ADC1-6D894804770B}" destId="{02FF7D2F-D48D-46F8-924B-6FD4473A8522}" srcOrd="0" destOrd="0" presId="urn:microsoft.com/office/officeart/2009/3/layout/CircleRelationship"/>
    <dgm:cxn modelId="{8842076D-43CD-4C3E-A259-99EC8AE0FC5E}" type="presParOf" srcId="{C8DA99C9-97FF-49CC-ADC1-6D894804770B}" destId="{49F50EE3-43A4-4BB0-A1A9-58C54FFD2BB2}" srcOrd="1" destOrd="0" presId="urn:microsoft.com/office/officeart/2009/3/layout/CircleRelationship"/>
    <dgm:cxn modelId="{C742EF83-CB38-43FA-9BA9-C38015233B2A}" type="presParOf" srcId="{C8DA99C9-97FF-49CC-ADC1-6D894804770B}" destId="{65E048E3-8D97-4034-B629-9FA8588E712F}" srcOrd="2" destOrd="0" presId="urn:microsoft.com/office/officeart/2009/3/layout/CircleRelationship"/>
    <dgm:cxn modelId="{0D0C2399-F53F-4453-875D-637C71A5DF95}" type="presParOf" srcId="{C8DA99C9-97FF-49CC-ADC1-6D894804770B}" destId="{DE843A24-8853-4057-9E87-3C98F982955E}" srcOrd="3" destOrd="0" presId="urn:microsoft.com/office/officeart/2009/3/layout/CircleRelationship"/>
    <dgm:cxn modelId="{D84FD05B-04F8-436B-B05B-3ED4CCCBC20A}" type="presParOf" srcId="{C8DA99C9-97FF-49CC-ADC1-6D894804770B}" destId="{F04CA55E-3473-4CAC-A6B4-DD9B0584FB4C}" srcOrd="4" destOrd="0" presId="urn:microsoft.com/office/officeart/2009/3/layout/CircleRelationship"/>
    <dgm:cxn modelId="{1A39D387-B433-4D79-835A-23F1FE640578}" type="presParOf" srcId="{C8DA99C9-97FF-49CC-ADC1-6D894804770B}" destId="{52331BA8-D361-4799-9A38-45FB13C039DF}" srcOrd="5" destOrd="0" presId="urn:microsoft.com/office/officeart/2009/3/layout/CircleRelationship"/>
    <dgm:cxn modelId="{DAF56205-AE4A-4AFF-BAE0-FA40E0EF71F2}" type="presParOf" srcId="{C8DA99C9-97FF-49CC-ADC1-6D894804770B}" destId="{3568A468-DB80-40E0-94FA-FE9F48BE5618}" srcOrd="6" destOrd="0" presId="urn:microsoft.com/office/officeart/2009/3/layout/CircleRelationship"/>
    <dgm:cxn modelId="{0E84A30A-3415-4D9C-BFFF-8FAABB1041E5}" type="presParOf" srcId="{C8DA99C9-97FF-49CC-ADC1-6D894804770B}" destId="{19F439E4-9A4D-4B68-AC8B-4AF40C818747}" srcOrd="7" destOrd="0" presId="urn:microsoft.com/office/officeart/2009/3/layout/CircleRelationship"/>
    <dgm:cxn modelId="{CEC076C8-7060-4758-9FCE-FFF9F94EFFA3}" type="presParOf" srcId="{C8DA99C9-97FF-49CC-ADC1-6D894804770B}" destId="{C8E8807E-C4FE-4F0B-916A-6CB7BAE98997}" srcOrd="8" destOrd="0" presId="urn:microsoft.com/office/officeart/2009/3/layout/CircleRelationship"/>
    <dgm:cxn modelId="{04698478-1328-4679-A404-E0A224C29D43}" type="presParOf" srcId="{C8E8807E-C4FE-4F0B-916A-6CB7BAE98997}" destId="{42B8060C-2D63-435B-8698-D4FBE019D89A}" srcOrd="0" destOrd="0" presId="urn:microsoft.com/office/officeart/2009/3/layout/CircleRelationship"/>
    <dgm:cxn modelId="{64FF5E07-924A-4F05-A872-B9CF34BCFF8F}" type="presParOf" srcId="{C8DA99C9-97FF-49CC-ADC1-6D894804770B}" destId="{E3A4CD81-10EA-4A78-A547-95E5B55272B2}" srcOrd="9" destOrd="0" presId="urn:microsoft.com/office/officeart/2009/3/layout/CircleRelationship"/>
    <dgm:cxn modelId="{1DA17E03-D2F8-41ED-9B9E-DEF416890DD2}" type="presParOf" srcId="{E3A4CD81-10EA-4A78-A547-95E5B55272B2}" destId="{6B44F77C-87D6-4E0C-9F1F-4D19DFB1FD9E}" srcOrd="0" destOrd="0" presId="urn:microsoft.com/office/officeart/2009/3/layout/CircleRelationship"/>
    <dgm:cxn modelId="{27C4C184-12F5-4A7A-8CAA-524556B0AA3C}" type="presParOf" srcId="{C8DA99C9-97FF-49CC-ADC1-6D894804770B}" destId="{9D3048CD-0AB1-47E0-A1E7-BE859711EB70}" srcOrd="10" destOrd="0" presId="urn:microsoft.com/office/officeart/2009/3/layout/CircleRelationship"/>
    <dgm:cxn modelId="{08F1F944-4FD7-4B7B-B241-3C86A7A00B9B}" type="presParOf" srcId="{C8DA99C9-97FF-49CC-ADC1-6D894804770B}" destId="{6599D9B4-5908-4C63-84CF-1C88452B38FC}" srcOrd="11" destOrd="0" presId="urn:microsoft.com/office/officeart/2009/3/layout/CircleRelationship"/>
    <dgm:cxn modelId="{E8A3D4F5-4138-4C8D-A535-E9A610BFCE1B}" type="presParOf" srcId="{6599D9B4-5908-4C63-84CF-1C88452B38FC}" destId="{6AF9FA86-2852-4A92-8048-C608D89E6D4B}" srcOrd="0" destOrd="0" presId="urn:microsoft.com/office/officeart/2009/3/layout/CircleRelationship"/>
    <dgm:cxn modelId="{55126A3E-4F63-4C88-A310-C8B587792B9A}" type="presParOf" srcId="{C8DA99C9-97FF-49CC-ADC1-6D894804770B}" destId="{61DF533C-E8E6-476C-930E-88D8AE3BD235}" srcOrd="12" destOrd="0" presId="urn:microsoft.com/office/officeart/2009/3/layout/CircleRelationship"/>
    <dgm:cxn modelId="{F2C4C7F0-5B78-4391-8B7D-4F123235E0F2}" type="presParOf" srcId="{61DF533C-E8E6-476C-930E-88D8AE3BD235}" destId="{9E3CE55B-0B71-4894-A5E6-0216EA9F3239}" srcOrd="0" destOrd="0" presId="urn:microsoft.com/office/officeart/2009/3/layout/CircleRelationship"/>
    <dgm:cxn modelId="{02DAEEF9-163A-4841-970A-2C35D441AC17}" type="presParOf" srcId="{C8DA99C9-97FF-49CC-ADC1-6D894804770B}" destId="{4CB9502F-DA46-4D36-8B26-436A1B02B4ED}" srcOrd="13" destOrd="0" presId="urn:microsoft.com/office/officeart/2009/3/layout/CircleRelationship"/>
    <dgm:cxn modelId="{F1190024-876F-40C5-9AF3-5884992D57AA}" type="presParOf" srcId="{4CB9502F-DA46-4D36-8B26-436A1B02B4ED}" destId="{ABC34C3E-2DC8-4E08-9E44-F12EB965AAAB}" srcOrd="0" destOrd="0" presId="urn:microsoft.com/office/officeart/2009/3/layout/CircleRelationshi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B0CF62-71EF-4C6A-81E5-67725FB31F8F}" type="doc">
      <dgm:prSet loTypeId="urn:microsoft.com/office/officeart/2009/layout/ReverseList" loCatId="relationship" qsTypeId="urn:microsoft.com/office/officeart/2005/8/quickstyle/simple1" qsCatId="simple" csTypeId="urn:microsoft.com/office/officeart/2005/8/colors/accent1_2" csCatId="accent1" phldr="1"/>
      <dgm:spPr/>
      <dgm:t>
        <a:bodyPr/>
        <a:lstStyle/>
        <a:p>
          <a:endParaRPr lang="da-DK"/>
        </a:p>
      </dgm:t>
    </dgm:pt>
    <dgm:pt modelId="{CB7845DD-D2B8-45E4-A917-E488F64F9288}">
      <dgm:prSet phldrT="[Tekst]"/>
      <dgm:spPr>
        <a:solidFill>
          <a:schemeClr val="accent3">
            <a:lumMod val="60000"/>
            <a:lumOff val="40000"/>
          </a:schemeClr>
        </a:solidFill>
      </dgm:spPr>
      <dgm:t>
        <a:bodyPr/>
        <a:lstStyle/>
        <a:p>
          <a:endParaRPr lang="da-DK" dirty="0" smtClean="0"/>
        </a:p>
        <a:p>
          <a:endParaRPr lang="da-DK" dirty="0" smtClean="0"/>
        </a:p>
        <a:p>
          <a:r>
            <a:rPr lang="da-DK" b="1" dirty="0" smtClean="0"/>
            <a:t>Uddannelse</a:t>
          </a:r>
        </a:p>
        <a:p>
          <a:r>
            <a:rPr lang="da-DK" b="1" dirty="0" smtClean="0"/>
            <a:t>kandidat</a:t>
          </a:r>
          <a:endParaRPr lang="da-DK" b="1" dirty="0"/>
        </a:p>
      </dgm:t>
    </dgm:pt>
    <dgm:pt modelId="{122E2C6E-6598-48C2-A679-FDC2AF2BBF7E}" type="parTrans" cxnId="{7D3D7E21-F1F2-4687-8B6B-1FDA03120D07}">
      <dgm:prSet/>
      <dgm:spPr/>
      <dgm:t>
        <a:bodyPr/>
        <a:lstStyle/>
        <a:p>
          <a:endParaRPr lang="da-DK"/>
        </a:p>
      </dgm:t>
    </dgm:pt>
    <dgm:pt modelId="{5518E4F9-D42A-45A9-866D-1B5E58F82D6F}" type="sibTrans" cxnId="{7D3D7E21-F1F2-4687-8B6B-1FDA03120D07}">
      <dgm:prSet/>
      <dgm:spPr/>
      <dgm:t>
        <a:bodyPr/>
        <a:lstStyle/>
        <a:p>
          <a:endParaRPr lang="da-DK"/>
        </a:p>
      </dgm:t>
    </dgm:pt>
    <dgm:pt modelId="{9E34BF71-55B9-4AD8-93D7-241896F5CF41}">
      <dgm:prSet phldrT="[Tekst]"/>
      <dgm:spPr>
        <a:solidFill>
          <a:schemeClr val="accent3">
            <a:lumMod val="60000"/>
            <a:lumOff val="40000"/>
          </a:schemeClr>
        </a:solidFill>
      </dgm:spPr>
      <dgm:t>
        <a:bodyPr/>
        <a:lstStyle/>
        <a:p>
          <a:endParaRPr lang="da-DK" dirty="0" smtClean="0"/>
        </a:p>
        <a:p>
          <a:endParaRPr lang="da-DK" dirty="0" smtClean="0"/>
        </a:p>
        <a:p>
          <a:r>
            <a:rPr lang="da-DK" b="1" dirty="0" smtClean="0"/>
            <a:t>Karriere-selektion</a:t>
          </a:r>
          <a:endParaRPr lang="da-DK" b="1" dirty="0"/>
        </a:p>
      </dgm:t>
    </dgm:pt>
    <dgm:pt modelId="{D87D0B66-82D4-4734-886C-4D0B858E8376}" type="parTrans" cxnId="{FAE80FB8-AF6C-4F40-8FFB-8FEDA2D29F4D}">
      <dgm:prSet/>
      <dgm:spPr/>
      <dgm:t>
        <a:bodyPr/>
        <a:lstStyle/>
        <a:p>
          <a:endParaRPr lang="da-DK"/>
        </a:p>
      </dgm:t>
    </dgm:pt>
    <dgm:pt modelId="{D8DD0280-44E5-4C40-9FB1-10F4BBE2038E}" type="sibTrans" cxnId="{FAE80FB8-AF6C-4F40-8FFB-8FEDA2D29F4D}">
      <dgm:prSet/>
      <dgm:spPr/>
      <dgm:t>
        <a:bodyPr/>
        <a:lstStyle/>
        <a:p>
          <a:endParaRPr lang="da-DK"/>
        </a:p>
      </dgm:t>
    </dgm:pt>
    <dgm:pt modelId="{6D31FA68-C311-40F8-A97F-567B9DEEC1D4}" type="pres">
      <dgm:prSet presAssocID="{73B0CF62-71EF-4C6A-81E5-67725FB31F8F}" presName="Name0" presStyleCnt="0">
        <dgm:presLayoutVars>
          <dgm:chMax val="2"/>
          <dgm:chPref val="2"/>
          <dgm:animLvl val="lvl"/>
        </dgm:presLayoutVars>
      </dgm:prSet>
      <dgm:spPr/>
      <dgm:t>
        <a:bodyPr/>
        <a:lstStyle/>
        <a:p>
          <a:endParaRPr lang="da-DK"/>
        </a:p>
      </dgm:t>
    </dgm:pt>
    <dgm:pt modelId="{E1604645-3CA0-4A01-BED0-8A8FA687390F}" type="pres">
      <dgm:prSet presAssocID="{73B0CF62-71EF-4C6A-81E5-67725FB31F8F}" presName="LeftText" presStyleLbl="revTx" presStyleIdx="0" presStyleCnt="0">
        <dgm:presLayoutVars>
          <dgm:bulletEnabled val="1"/>
        </dgm:presLayoutVars>
      </dgm:prSet>
      <dgm:spPr/>
      <dgm:t>
        <a:bodyPr/>
        <a:lstStyle/>
        <a:p>
          <a:endParaRPr lang="da-DK"/>
        </a:p>
      </dgm:t>
    </dgm:pt>
    <dgm:pt modelId="{DA2AA0B4-20C9-4A4A-AE01-487E399A1ABE}" type="pres">
      <dgm:prSet presAssocID="{73B0CF62-71EF-4C6A-81E5-67725FB31F8F}" presName="LeftNode" presStyleLbl="bgImgPlace1" presStyleIdx="0" presStyleCnt="2">
        <dgm:presLayoutVars>
          <dgm:chMax val="2"/>
          <dgm:chPref val="2"/>
        </dgm:presLayoutVars>
      </dgm:prSet>
      <dgm:spPr/>
      <dgm:t>
        <a:bodyPr/>
        <a:lstStyle/>
        <a:p>
          <a:endParaRPr lang="da-DK"/>
        </a:p>
      </dgm:t>
    </dgm:pt>
    <dgm:pt modelId="{B226CD15-2861-4875-B1E2-5107C3675FF3}" type="pres">
      <dgm:prSet presAssocID="{73B0CF62-71EF-4C6A-81E5-67725FB31F8F}" presName="RightText" presStyleLbl="revTx" presStyleIdx="0" presStyleCnt="0">
        <dgm:presLayoutVars>
          <dgm:bulletEnabled val="1"/>
        </dgm:presLayoutVars>
      </dgm:prSet>
      <dgm:spPr/>
      <dgm:t>
        <a:bodyPr/>
        <a:lstStyle/>
        <a:p>
          <a:endParaRPr lang="da-DK"/>
        </a:p>
      </dgm:t>
    </dgm:pt>
    <dgm:pt modelId="{947B7346-B690-4067-9D96-05F88BEC6043}" type="pres">
      <dgm:prSet presAssocID="{73B0CF62-71EF-4C6A-81E5-67725FB31F8F}" presName="RightNode" presStyleLbl="bgImgPlace1" presStyleIdx="1" presStyleCnt="2">
        <dgm:presLayoutVars>
          <dgm:chMax val="0"/>
          <dgm:chPref val="0"/>
        </dgm:presLayoutVars>
      </dgm:prSet>
      <dgm:spPr/>
      <dgm:t>
        <a:bodyPr/>
        <a:lstStyle/>
        <a:p>
          <a:endParaRPr lang="da-DK"/>
        </a:p>
      </dgm:t>
    </dgm:pt>
    <dgm:pt modelId="{DE06CAEC-9AAD-4741-BFB1-3EDE3EFD2C94}" type="pres">
      <dgm:prSet presAssocID="{73B0CF62-71EF-4C6A-81E5-67725FB31F8F}" presName="TopArrow" presStyleLbl="node1" presStyleIdx="0" presStyleCnt="2"/>
      <dgm:spPr/>
    </dgm:pt>
    <dgm:pt modelId="{EC15B367-AD98-4F8B-A7D6-E5BC9ED3CE12}" type="pres">
      <dgm:prSet presAssocID="{73B0CF62-71EF-4C6A-81E5-67725FB31F8F}" presName="BottomArrow" presStyleLbl="node1" presStyleIdx="1" presStyleCnt="2"/>
      <dgm:spPr/>
    </dgm:pt>
  </dgm:ptLst>
  <dgm:cxnLst>
    <dgm:cxn modelId="{DE614E8E-EB41-4613-9148-C0F2299649B2}" type="presOf" srcId="{9E34BF71-55B9-4AD8-93D7-241896F5CF41}" destId="{947B7346-B690-4067-9D96-05F88BEC6043}" srcOrd="1" destOrd="0" presId="urn:microsoft.com/office/officeart/2009/layout/ReverseList"/>
    <dgm:cxn modelId="{FAE80FB8-AF6C-4F40-8FFB-8FEDA2D29F4D}" srcId="{73B0CF62-71EF-4C6A-81E5-67725FB31F8F}" destId="{9E34BF71-55B9-4AD8-93D7-241896F5CF41}" srcOrd="1" destOrd="0" parTransId="{D87D0B66-82D4-4734-886C-4D0B858E8376}" sibTransId="{D8DD0280-44E5-4C40-9FB1-10F4BBE2038E}"/>
    <dgm:cxn modelId="{685576A0-0ACF-490A-82EA-9B0C0F881A8E}" type="presOf" srcId="{CB7845DD-D2B8-45E4-A917-E488F64F9288}" destId="{E1604645-3CA0-4A01-BED0-8A8FA687390F}" srcOrd="0" destOrd="0" presId="urn:microsoft.com/office/officeart/2009/layout/ReverseList"/>
    <dgm:cxn modelId="{7D3D7E21-F1F2-4687-8B6B-1FDA03120D07}" srcId="{73B0CF62-71EF-4C6A-81E5-67725FB31F8F}" destId="{CB7845DD-D2B8-45E4-A917-E488F64F9288}" srcOrd="0" destOrd="0" parTransId="{122E2C6E-6598-48C2-A679-FDC2AF2BBF7E}" sibTransId="{5518E4F9-D42A-45A9-866D-1B5E58F82D6F}"/>
    <dgm:cxn modelId="{395FBCF7-E41B-41FE-ADD7-10656E722ACB}" type="presOf" srcId="{73B0CF62-71EF-4C6A-81E5-67725FB31F8F}" destId="{6D31FA68-C311-40F8-A97F-567B9DEEC1D4}" srcOrd="0" destOrd="0" presId="urn:microsoft.com/office/officeart/2009/layout/ReverseList"/>
    <dgm:cxn modelId="{8982B731-F8D3-4EDA-A3FC-524025D06C52}" type="presOf" srcId="{9E34BF71-55B9-4AD8-93D7-241896F5CF41}" destId="{B226CD15-2861-4875-B1E2-5107C3675FF3}" srcOrd="0" destOrd="0" presId="urn:microsoft.com/office/officeart/2009/layout/ReverseList"/>
    <dgm:cxn modelId="{2864430D-DB99-4865-A7E0-9C8997C7B2DD}" type="presOf" srcId="{CB7845DD-D2B8-45E4-A917-E488F64F9288}" destId="{DA2AA0B4-20C9-4A4A-AE01-487E399A1ABE}" srcOrd="1" destOrd="0" presId="urn:microsoft.com/office/officeart/2009/layout/ReverseList"/>
    <dgm:cxn modelId="{6CB66F04-55BC-416F-B379-0524EF3690FF}" type="presParOf" srcId="{6D31FA68-C311-40F8-A97F-567B9DEEC1D4}" destId="{E1604645-3CA0-4A01-BED0-8A8FA687390F}" srcOrd="0" destOrd="0" presId="urn:microsoft.com/office/officeart/2009/layout/ReverseList"/>
    <dgm:cxn modelId="{CB003799-5EDF-4174-B9E6-62FC4886FAF7}" type="presParOf" srcId="{6D31FA68-C311-40F8-A97F-567B9DEEC1D4}" destId="{DA2AA0B4-20C9-4A4A-AE01-487E399A1ABE}" srcOrd="1" destOrd="0" presId="urn:microsoft.com/office/officeart/2009/layout/ReverseList"/>
    <dgm:cxn modelId="{A0760E64-B45C-455F-B702-33256A359239}" type="presParOf" srcId="{6D31FA68-C311-40F8-A97F-567B9DEEC1D4}" destId="{B226CD15-2861-4875-B1E2-5107C3675FF3}" srcOrd="2" destOrd="0" presId="urn:microsoft.com/office/officeart/2009/layout/ReverseList"/>
    <dgm:cxn modelId="{A9B16A75-3BDB-4DB4-9CF5-946FE3AD2548}" type="presParOf" srcId="{6D31FA68-C311-40F8-A97F-567B9DEEC1D4}" destId="{947B7346-B690-4067-9D96-05F88BEC6043}" srcOrd="3" destOrd="0" presId="urn:microsoft.com/office/officeart/2009/layout/ReverseList"/>
    <dgm:cxn modelId="{000CD01F-14B5-4C71-B7D3-6CCCC8C01701}" type="presParOf" srcId="{6D31FA68-C311-40F8-A97F-567B9DEEC1D4}" destId="{DE06CAEC-9AAD-4741-BFB1-3EDE3EFD2C94}" srcOrd="4" destOrd="0" presId="urn:microsoft.com/office/officeart/2009/layout/ReverseList"/>
    <dgm:cxn modelId="{4D35CED6-F692-4646-A921-657BBC298F56}" type="presParOf" srcId="{6D31FA68-C311-40F8-A97F-567B9DEEC1D4}" destId="{EC15B367-AD98-4F8B-A7D6-E5BC9ED3CE12}" srcOrd="5" destOrd="0" presId="urn:microsoft.com/office/officeart/2009/layout/Revers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AF5F2C9-5BFE-4A3D-A582-E22FF9848198}"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27864119-C161-44D0-964D-5F7D6AF94786}">
      <dgm:prSet/>
      <dgm:spPr/>
      <dgm:t>
        <a:bodyPr/>
        <a:lstStyle/>
        <a:p>
          <a:r>
            <a:rPr lang="da-DK"/>
            <a:t>Baggrundsinformationer (specialestart, afleveringsforsøg, campus, uddannelsesbaggrund mv. ) </a:t>
          </a:r>
          <a:endParaRPr lang="en-US"/>
        </a:p>
      </dgm:t>
    </dgm:pt>
    <dgm:pt modelId="{75E3E7CD-62DF-4667-B50B-0D7AAC5DD75E}" type="parTrans" cxnId="{10E1A185-A6E6-4A51-B85B-FBC35DF02194}">
      <dgm:prSet/>
      <dgm:spPr/>
      <dgm:t>
        <a:bodyPr/>
        <a:lstStyle/>
        <a:p>
          <a:endParaRPr lang="en-US"/>
        </a:p>
      </dgm:t>
    </dgm:pt>
    <dgm:pt modelId="{CA978920-782B-46C9-94EE-B024806D5FAB}" type="sibTrans" cxnId="{10E1A185-A6E6-4A51-B85B-FBC35DF02194}">
      <dgm:prSet/>
      <dgm:spPr/>
      <dgm:t>
        <a:bodyPr/>
        <a:lstStyle/>
        <a:p>
          <a:endParaRPr lang="en-US"/>
        </a:p>
      </dgm:t>
    </dgm:pt>
    <dgm:pt modelId="{488BF4C0-6B58-44A3-8B3E-976E1DC217DF}">
      <dgm:prSet/>
      <dgm:spPr/>
      <dgm:t>
        <a:bodyPr/>
        <a:lstStyle/>
        <a:p>
          <a:r>
            <a:rPr lang="da-DK"/>
            <a:t>Om 3. semester og overgangen til specialesemesteret (specialeforberedende elementer på 3. semester, tildeling af vejleder mv) </a:t>
          </a:r>
          <a:endParaRPr lang="en-US"/>
        </a:p>
      </dgm:t>
    </dgm:pt>
    <dgm:pt modelId="{0424C109-F111-4D20-BE33-04EE1F5222D8}" type="parTrans" cxnId="{9E249B4B-CF6C-479A-A40D-BC5CA0AB4960}">
      <dgm:prSet/>
      <dgm:spPr/>
      <dgm:t>
        <a:bodyPr/>
        <a:lstStyle/>
        <a:p>
          <a:endParaRPr lang="en-US"/>
        </a:p>
      </dgm:t>
    </dgm:pt>
    <dgm:pt modelId="{0301CF12-A5D9-4FC0-B16B-294F3F470B0A}" type="sibTrans" cxnId="{9E249B4B-CF6C-479A-A40D-BC5CA0AB4960}">
      <dgm:prSet/>
      <dgm:spPr/>
      <dgm:t>
        <a:bodyPr/>
        <a:lstStyle/>
        <a:p>
          <a:endParaRPr lang="en-US"/>
        </a:p>
      </dgm:t>
    </dgm:pt>
    <dgm:pt modelId="{D9694A2E-1DDE-4250-BF39-5755B4117625}">
      <dgm:prSet/>
      <dgm:spPr/>
      <dgm:t>
        <a:bodyPr/>
        <a:lstStyle/>
        <a:p>
          <a:r>
            <a:rPr lang="da-DK"/>
            <a:t>Om selve vejledningsforløbet (samarbejdet med vejleder, vejledningsforløbet, behovet for vejledning mv) </a:t>
          </a:r>
          <a:endParaRPr lang="en-US"/>
        </a:p>
      </dgm:t>
    </dgm:pt>
    <dgm:pt modelId="{3B90D6ED-832B-41AA-BA4F-E64F3974F9A4}" type="parTrans" cxnId="{A697D5A5-BAB8-411E-B085-66CC5613DA0F}">
      <dgm:prSet/>
      <dgm:spPr/>
      <dgm:t>
        <a:bodyPr/>
        <a:lstStyle/>
        <a:p>
          <a:endParaRPr lang="en-US"/>
        </a:p>
      </dgm:t>
    </dgm:pt>
    <dgm:pt modelId="{EC309A7B-1F37-434C-88CF-5C7B8A4B86A3}" type="sibTrans" cxnId="{A697D5A5-BAB8-411E-B085-66CC5613DA0F}">
      <dgm:prSet/>
      <dgm:spPr/>
      <dgm:t>
        <a:bodyPr/>
        <a:lstStyle/>
        <a:p>
          <a:endParaRPr lang="en-US"/>
        </a:p>
      </dgm:t>
    </dgm:pt>
    <dgm:pt modelId="{EB51C2B2-6E0B-4D4F-BC90-F526A3E855F0}">
      <dgm:prSet/>
      <dgm:spPr/>
      <dgm:t>
        <a:bodyPr/>
        <a:lstStyle/>
        <a:p>
          <a:r>
            <a:rPr lang="da-DK"/>
            <a:t>Øvrige forhold omkring specialeprocessen </a:t>
          </a:r>
          <a:endParaRPr lang="en-US"/>
        </a:p>
      </dgm:t>
    </dgm:pt>
    <dgm:pt modelId="{BA2B801D-9205-4A37-858C-73A5CD95238E}" type="parTrans" cxnId="{36AAA794-5464-4210-90D0-0ECEF41518EF}">
      <dgm:prSet/>
      <dgm:spPr/>
      <dgm:t>
        <a:bodyPr/>
        <a:lstStyle/>
        <a:p>
          <a:endParaRPr lang="en-US"/>
        </a:p>
      </dgm:t>
    </dgm:pt>
    <dgm:pt modelId="{D6E7C05B-F248-48D0-9DF0-D425A88B0472}" type="sibTrans" cxnId="{36AAA794-5464-4210-90D0-0ECEF41518EF}">
      <dgm:prSet/>
      <dgm:spPr/>
      <dgm:t>
        <a:bodyPr/>
        <a:lstStyle/>
        <a:p>
          <a:endParaRPr lang="en-US"/>
        </a:p>
      </dgm:t>
    </dgm:pt>
    <dgm:pt modelId="{B13DC32B-C13A-4876-A9B9-77629D35D96D}">
      <dgm:prSet/>
      <dgm:spPr/>
      <dgm:t>
        <a:bodyPr/>
        <a:lstStyle/>
        <a:p>
          <a:r>
            <a:rPr lang="da-DK"/>
            <a:t>Øvrige forhold om det samlede studieforløb og overgang til arbejdsmarkedet</a:t>
          </a:r>
          <a:endParaRPr lang="en-US"/>
        </a:p>
      </dgm:t>
    </dgm:pt>
    <dgm:pt modelId="{5A6ECC1D-7E7F-4773-8733-F6E7307675CA}" type="parTrans" cxnId="{45CB4CCF-66F0-43F6-A92D-46E1FAE779CB}">
      <dgm:prSet/>
      <dgm:spPr/>
      <dgm:t>
        <a:bodyPr/>
        <a:lstStyle/>
        <a:p>
          <a:endParaRPr lang="en-US"/>
        </a:p>
      </dgm:t>
    </dgm:pt>
    <dgm:pt modelId="{1AA87A62-460E-4483-882E-1B04BCC97200}" type="sibTrans" cxnId="{45CB4CCF-66F0-43F6-A92D-46E1FAE779CB}">
      <dgm:prSet/>
      <dgm:spPr/>
      <dgm:t>
        <a:bodyPr/>
        <a:lstStyle/>
        <a:p>
          <a:endParaRPr lang="en-US"/>
        </a:p>
      </dgm:t>
    </dgm:pt>
    <dgm:pt modelId="{9EC4A82B-597E-40AF-B7AB-9CA8B103DC2D}" type="pres">
      <dgm:prSet presAssocID="{FAF5F2C9-5BFE-4A3D-A582-E22FF9848198}" presName="vert0" presStyleCnt="0">
        <dgm:presLayoutVars>
          <dgm:dir/>
          <dgm:animOne val="branch"/>
          <dgm:animLvl val="lvl"/>
        </dgm:presLayoutVars>
      </dgm:prSet>
      <dgm:spPr/>
      <dgm:t>
        <a:bodyPr/>
        <a:lstStyle/>
        <a:p>
          <a:endParaRPr lang="da-DK"/>
        </a:p>
      </dgm:t>
    </dgm:pt>
    <dgm:pt modelId="{712EEE12-A669-4CD1-8C28-C40A9D39B623}" type="pres">
      <dgm:prSet presAssocID="{27864119-C161-44D0-964D-5F7D6AF94786}" presName="thickLine" presStyleLbl="alignNode1" presStyleIdx="0" presStyleCnt="5"/>
      <dgm:spPr/>
    </dgm:pt>
    <dgm:pt modelId="{C54C36F3-977B-4E02-A1D4-70E58EED40F7}" type="pres">
      <dgm:prSet presAssocID="{27864119-C161-44D0-964D-5F7D6AF94786}" presName="horz1" presStyleCnt="0"/>
      <dgm:spPr/>
    </dgm:pt>
    <dgm:pt modelId="{67149F27-6491-410E-8400-DD2457472290}" type="pres">
      <dgm:prSet presAssocID="{27864119-C161-44D0-964D-5F7D6AF94786}" presName="tx1" presStyleLbl="revTx" presStyleIdx="0" presStyleCnt="5"/>
      <dgm:spPr/>
      <dgm:t>
        <a:bodyPr/>
        <a:lstStyle/>
        <a:p>
          <a:endParaRPr lang="da-DK"/>
        </a:p>
      </dgm:t>
    </dgm:pt>
    <dgm:pt modelId="{4CC0A35F-CCA9-449B-B369-757F8DB47B81}" type="pres">
      <dgm:prSet presAssocID="{27864119-C161-44D0-964D-5F7D6AF94786}" presName="vert1" presStyleCnt="0"/>
      <dgm:spPr/>
    </dgm:pt>
    <dgm:pt modelId="{383199E7-F5A8-41D4-9B73-EBCCA9AAA097}" type="pres">
      <dgm:prSet presAssocID="{488BF4C0-6B58-44A3-8B3E-976E1DC217DF}" presName="thickLine" presStyleLbl="alignNode1" presStyleIdx="1" presStyleCnt="5"/>
      <dgm:spPr/>
    </dgm:pt>
    <dgm:pt modelId="{4D90998F-A4EC-42C1-B771-A4C0635F271D}" type="pres">
      <dgm:prSet presAssocID="{488BF4C0-6B58-44A3-8B3E-976E1DC217DF}" presName="horz1" presStyleCnt="0"/>
      <dgm:spPr/>
    </dgm:pt>
    <dgm:pt modelId="{72C1A76E-64EA-4E99-8415-6F6292535B2A}" type="pres">
      <dgm:prSet presAssocID="{488BF4C0-6B58-44A3-8B3E-976E1DC217DF}" presName="tx1" presStyleLbl="revTx" presStyleIdx="1" presStyleCnt="5"/>
      <dgm:spPr/>
      <dgm:t>
        <a:bodyPr/>
        <a:lstStyle/>
        <a:p>
          <a:endParaRPr lang="da-DK"/>
        </a:p>
      </dgm:t>
    </dgm:pt>
    <dgm:pt modelId="{1F1C946E-6604-4225-B6AC-4B7B4E1DFB70}" type="pres">
      <dgm:prSet presAssocID="{488BF4C0-6B58-44A3-8B3E-976E1DC217DF}" presName="vert1" presStyleCnt="0"/>
      <dgm:spPr/>
    </dgm:pt>
    <dgm:pt modelId="{08134E09-8028-4122-9E6E-2952E9790688}" type="pres">
      <dgm:prSet presAssocID="{D9694A2E-1DDE-4250-BF39-5755B4117625}" presName="thickLine" presStyleLbl="alignNode1" presStyleIdx="2" presStyleCnt="5"/>
      <dgm:spPr/>
    </dgm:pt>
    <dgm:pt modelId="{D30132A1-D387-47B8-80C3-B0037887C8ED}" type="pres">
      <dgm:prSet presAssocID="{D9694A2E-1DDE-4250-BF39-5755B4117625}" presName="horz1" presStyleCnt="0"/>
      <dgm:spPr/>
    </dgm:pt>
    <dgm:pt modelId="{E532E830-492C-4EA6-AD44-731985F8B64D}" type="pres">
      <dgm:prSet presAssocID="{D9694A2E-1DDE-4250-BF39-5755B4117625}" presName="tx1" presStyleLbl="revTx" presStyleIdx="2" presStyleCnt="5"/>
      <dgm:spPr/>
      <dgm:t>
        <a:bodyPr/>
        <a:lstStyle/>
        <a:p>
          <a:endParaRPr lang="da-DK"/>
        </a:p>
      </dgm:t>
    </dgm:pt>
    <dgm:pt modelId="{A4B5B740-A2BF-42E5-822B-16606B3E6803}" type="pres">
      <dgm:prSet presAssocID="{D9694A2E-1DDE-4250-BF39-5755B4117625}" presName="vert1" presStyleCnt="0"/>
      <dgm:spPr/>
    </dgm:pt>
    <dgm:pt modelId="{62E7D9F3-51A0-4EEF-86EB-D8D0A2E9DAC4}" type="pres">
      <dgm:prSet presAssocID="{EB51C2B2-6E0B-4D4F-BC90-F526A3E855F0}" presName="thickLine" presStyleLbl="alignNode1" presStyleIdx="3" presStyleCnt="5"/>
      <dgm:spPr/>
    </dgm:pt>
    <dgm:pt modelId="{02306A82-D8F5-40AF-A5E3-C93331B64782}" type="pres">
      <dgm:prSet presAssocID="{EB51C2B2-6E0B-4D4F-BC90-F526A3E855F0}" presName="horz1" presStyleCnt="0"/>
      <dgm:spPr/>
    </dgm:pt>
    <dgm:pt modelId="{A5026F86-EAA1-4B45-A669-156A43DE28DE}" type="pres">
      <dgm:prSet presAssocID="{EB51C2B2-6E0B-4D4F-BC90-F526A3E855F0}" presName="tx1" presStyleLbl="revTx" presStyleIdx="3" presStyleCnt="5"/>
      <dgm:spPr/>
      <dgm:t>
        <a:bodyPr/>
        <a:lstStyle/>
        <a:p>
          <a:endParaRPr lang="da-DK"/>
        </a:p>
      </dgm:t>
    </dgm:pt>
    <dgm:pt modelId="{5929EB85-37C9-4701-8941-B1D95C6A21EF}" type="pres">
      <dgm:prSet presAssocID="{EB51C2B2-6E0B-4D4F-BC90-F526A3E855F0}" presName="vert1" presStyleCnt="0"/>
      <dgm:spPr/>
    </dgm:pt>
    <dgm:pt modelId="{363E4472-3185-4670-8A43-7E2F1ABFDFFA}" type="pres">
      <dgm:prSet presAssocID="{B13DC32B-C13A-4876-A9B9-77629D35D96D}" presName="thickLine" presStyleLbl="alignNode1" presStyleIdx="4" presStyleCnt="5"/>
      <dgm:spPr/>
    </dgm:pt>
    <dgm:pt modelId="{CB7E67FA-3193-42F2-8B07-93D14E928249}" type="pres">
      <dgm:prSet presAssocID="{B13DC32B-C13A-4876-A9B9-77629D35D96D}" presName="horz1" presStyleCnt="0"/>
      <dgm:spPr/>
    </dgm:pt>
    <dgm:pt modelId="{27A43602-8000-42D0-A201-F35DA9B05AEF}" type="pres">
      <dgm:prSet presAssocID="{B13DC32B-C13A-4876-A9B9-77629D35D96D}" presName="tx1" presStyleLbl="revTx" presStyleIdx="4" presStyleCnt="5"/>
      <dgm:spPr/>
      <dgm:t>
        <a:bodyPr/>
        <a:lstStyle/>
        <a:p>
          <a:endParaRPr lang="da-DK"/>
        </a:p>
      </dgm:t>
    </dgm:pt>
    <dgm:pt modelId="{EE3BD326-4ACF-4EB7-8181-56513AD9F1E1}" type="pres">
      <dgm:prSet presAssocID="{B13DC32B-C13A-4876-A9B9-77629D35D96D}" presName="vert1" presStyleCnt="0"/>
      <dgm:spPr/>
    </dgm:pt>
  </dgm:ptLst>
  <dgm:cxnLst>
    <dgm:cxn modelId="{8523823C-F587-4FB7-B943-DF59DE7AB734}" type="presOf" srcId="{EB51C2B2-6E0B-4D4F-BC90-F526A3E855F0}" destId="{A5026F86-EAA1-4B45-A669-156A43DE28DE}" srcOrd="0" destOrd="0" presId="urn:microsoft.com/office/officeart/2008/layout/LinedList"/>
    <dgm:cxn modelId="{45CB4CCF-66F0-43F6-A92D-46E1FAE779CB}" srcId="{FAF5F2C9-5BFE-4A3D-A582-E22FF9848198}" destId="{B13DC32B-C13A-4876-A9B9-77629D35D96D}" srcOrd="4" destOrd="0" parTransId="{5A6ECC1D-7E7F-4773-8733-F6E7307675CA}" sibTransId="{1AA87A62-460E-4483-882E-1B04BCC97200}"/>
    <dgm:cxn modelId="{496A9731-53EF-437E-963A-39419CAD591D}" type="presOf" srcId="{FAF5F2C9-5BFE-4A3D-A582-E22FF9848198}" destId="{9EC4A82B-597E-40AF-B7AB-9CA8B103DC2D}" srcOrd="0" destOrd="0" presId="urn:microsoft.com/office/officeart/2008/layout/LinedList"/>
    <dgm:cxn modelId="{AF75F390-A3F8-47C4-A7ED-CF8B021C79DC}" type="presOf" srcId="{27864119-C161-44D0-964D-5F7D6AF94786}" destId="{67149F27-6491-410E-8400-DD2457472290}" srcOrd="0" destOrd="0" presId="urn:microsoft.com/office/officeart/2008/layout/LinedList"/>
    <dgm:cxn modelId="{9F7655E9-6152-4598-944E-68EA4CDBD6FC}" type="presOf" srcId="{488BF4C0-6B58-44A3-8B3E-976E1DC217DF}" destId="{72C1A76E-64EA-4E99-8415-6F6292535B2A}" srcOrd="0" destOrd="0" presId="urn:microsoft.com/office/officeart/2008/layout/LinedList"/>
    <dgm:cxn modelId="{A697D5A5-BAB8-411E-B085-66CC5613DA0F}" srcId="{FAF5F2C9-5BFE-4A3D-A582-E22FF9848198}" destId="{D9694A2E-1DDE-4250-BF39-5755B4117625}" srcOrd="2" destOrd="0" parTransId="{3B90D6ED-832B-41AA-BA4F-E64F3974F9A4}" sibTransId="{EC309A7B-1F37-434C-88CF-5C7B8A4B86A3}"/>
    <dgm:cxn modelId="{36AAA794-5464-4210-90D0-0ECEF41518EF}" srcId="{FAF5F2C9-5BFE-4A3D-A582-E22FF9848198}" destId="{EB51C2B2-6E0B-4D4F-BC90-F526A3E855F0}" srcOrd="3" destOrd="0" parTransId="{BA2B801D-9205-4A37-858C-73A5CD95238E}" sibTransId="{D6E7C05B-F248-48D0-9DF0-D425A88B0472}"/>
    <dgm:cxn modelId="{B0BAF8B7-67F2-4CE9-A3C7-9D6CCD15BCFA}" type="presOf" srcId="{B13DC32B-C13A-4876-A9B9-77629D35D96D}" destId="{27A43602-8000-42D0-A201-F35DA9B05AEF}" srcOrd="0" destOrd="0" presId="urn:microsoft.com/office/officeart/2008/layout/LinedList"/>
    <dgm:cxn modelId="{8FAB95C6-5673-484C-BB43-B8DFA4BF49A4}" type="presOf" srcId="{D9694A2E-1DDE-4250-BF39-5755B4117625}" destId="{E532E830-492C-4EA6-AD44-731985F8B64D}" srcOrd="0" destOrd="0" presId="urn:microsoft.com/office/officeart/2008/layout/LinedList"/>
    <dgm:cxn modelId="{9E249B4B-CF6C-479A-A40D-BC5CA0AB4960}" srcId="{FAF5F2C9-5BFE-4A3D-A582-E22FF9848198}" destId="{488BF4C0-6B58-44A3-8B3E-976E1DC217DF}" srcOrd="1" destOrd="0" parTransId="{0424C109-F111-4D20-BE33-04EE1F5222D8}" sibTransId="{0301CF12-A5D9-4FC0-B16B-294F3F470B0A}"/>
    <dgm:cxn modelId="{10E1A185-A6E6-4A51-B85B-FBC35DF02194}" srcId="{FAF5F2C9-5BFE-4A3D-A582-E22FF9848198}" destId="{27864119-C161-44D0-964D-5F7D6AF94786}" srcOrd="0" destOrd="0" parTransId="{75E3E7CD-62DF-4667-B50B-0D7AAC5DD75E}" sibTransId="{CA978920-782B-46C9-94EE-B024806D5FAB}"/>
    <dgm:cxn modelId="{A5B8B9E4-A46E-4288-B923-52F7D1375E14}" type="presParOf" srcId="{9EC4A82B-597E-40AF-B7AB-9CA8B103DC2D}" destId="{712EEE12-A669-4CD1-8C28-C40A9D39B623}" srcOrd="0" destOrd="0" presId="urn:microsoft.com/office/officeart/2008/layout/LinedList"/>
    <dgm:cxn modelId="{13A4210C-23B5-4017-AF77-D38B6A3AAF1A}" type="presParOf" srcId="{9EC4A82B-597E-40AF-B7AB-9CA8B103DC2D}" destId="{C54C36F3-977B-4E02-A1D4-70E58EED40F7}" srcOrd="1" destOrd="0" presId="urn:microsoft.com/office/officeart/2008/layout/LinedList"/>
    <dgm:cxn modelId="{26CC28EE-5A1E-4E8F-A35F-D70423D67E3E}" type="presParOf" srcId="{C54C36F3-977B-4E02-A1D4-70E58EED40F7}" destId="{67149F27-6491-410E-8400-DD2457472290}" srcOrd="0" destOrd="0" presId="urn:microsoft.com/office/officeart/2008/layout/LinedList"/>
    <dgm:cxn modelId="{B695F086-EA78-4750-AE32-C1AD36002CE8}" type="presParOf" srcId="{C54C36F3-977B-4E02-A1D4-70E58EED40F7}" destId="{4CC0A35F-CCA9-449B-B369-757F8DB47B81}" srcOrd="1" destOrd="0" presId="urn:microsoft.com/office/officeart/2008/layout/LinedList"/>
    <dgm:cxn modelId="{2E0BADA0-BA49-4A98-920E-FE473A216507}" type="presParOf" srcId="{9EC4A82B-597E-40AF-B7AB-9CA8B103DC2D}" destId="{383199E7-F5A8-41D4-9B73-EBCCA9AAA097}" srcOrd="2" destOrd="0" presId="urn:microsoft.com/office/officeart/2008/layout/LinedList"/>
    <dgm:cxn modelId="{CB93F2AD-F5EA-4582-86DC-6F0DB27128EF}" type="presParOf" srcId="{9EC4A82B-597E-40AF-B7AB-9CA8B103DC2D}" destId="{4D90998F-A4EC-42C1-B771-A4C0635F271D}" srcOrd="3" destOrd="0" presId="urn:microsoft.com/office/officeart/2008/layout/LinedList"/>
    <dgm:cxn modelId="{0758A628-3609-4279-8055-0F311F8F23CC}" type="presParOf" srcId="{4D90998F-A4EC-42C1-B771-A4C0635F271D}" destId="{72C1A76E-64EA-4E99-8415-6F6292535B2A}" srcOrd="0" destOrd="0" presId="urn:microsoft.com/office/officeart/2008/layout/LinedList"/>
    <dgm:cxn modelId="{02A1618B-54FB-4FC7-8C7A-D3DF639C2538}" type="presParOf" srcId="{4D90998F-A4EC-42C1-B771-A4C0635F271D}" destId="{1F1C946E-6604-4225-B6AC-4B7B4E1DFB70}" srcOrd="1" destOrd="0" presId="urn:microsoft.com/office/officeart/2008/layout/LinedList"/>
    <dgm:cxn modelId="{E8784DB5-5B9C-46CD-A688-D6C865C9B905}" type="presParOf" srcId="{9EC4A82B-597E-40AF-B7AB-9CA8B103DC2D}" destId="{08134E09-8028-4122-9E6E-2952E9790688}" srcOrd="4" destOrd="0" presId="urn:microsoft.com/office/officeart/2008/layout/LinedList"/>
    <dgm:cxn modelId="{FBD671FF-4369-45C5-B099-3E235BABE41F}" type="presParOf" srcId="{9EC4A82B-597E-40AF-B7AB-9CA8B103DC2D}" destId="{D30132A1-D387-47B8-80C3-B0037887C8ED}" srcOrd="5" destOrd="0" presId="urn:microsoft.com/office/officeart/2008/layout/LinedList"/>
    <dgm:cxn modelId="{A0FC2689-66E3-4E60-AF28-57A30204CE20}" type="presParOf" srcId="{D30132A1-D387-47B8-80C3-B0037887C8ED}" destId="{E532E830-492C-4EA6-AD44-731985F8B64D}" srcOrd="0" destOrd="0" presId="urn:microsoft.com/office/officeart/2008/layout/LinedList"/>
    <dgm:cxn modelId="{4D016B70-5835-4509-A778-6B71483BD9CD}" type="presParOf" srcId="{D30132A1-D387-47B8-80C3-B0037887C8ED}" destId="{A4B5B740-A2BF-42E5-822B-16606B3E6803}" srcOrd="1" destOrd="0" presId="urn:microsoft.com/office/officeart/2008/layout/LinedList"/>
    <dgm:cxn modelId="{7AD32315-71C0-4199-97F2-9FCB61F7CB38}" type="presParOf" srcId="{9EC4A82B-597E-40AF-B7AB-9CA8B103DC2D}" destId="{62E7D9F3-51A0-4EEF-86EB-D8D0A2E9DAC4}" srcOrd="6" destOrd="0" presId="urn:microsoft.com/office/officeart/2008/layout/LinedList"/>
    <dgm:cxn modelId="{37B3D3F8-B9A5-4A0C-A7FE-A4BCBA843A99}" type="presParOf" srcId="{9EC4A82B-597E-40AF-B7AB-9CA8B103DC2D}" destId="{02306A82-D8F5-40AF-A5E3-C93331B64782}" srcOrd="7" destOrd="0" presId="urn:microsoft.com/office/officeart/2008/layout/LinedList"/>
    <dgm:cxn modelId="{BC22B828-1163-40A1-9FD0-1ED19C275C6D}" type="presParOf" srcId="{02306A82-D8F5-40AF-A5E3-C93331B64782}" destId="{A5026F86-EAA1-4B45-A669-156A43DE28DE}" srcOrd="0" destOrd="0" presId="urn:microsoft.com/office/officeart/2008/layout/LinedList"/>
    <dgm:cxn modelId="{2DECC557-92BD-4E75-801E-ED031A856F5A}" type="presParOf" srcId="{02306A82-D8F5-40AF-A5E3-C93331B64782}" destId="{5929EB85-37C9-4701-8941-B1D95C6A21EF}" srcOrd="1" destOrd="0" presId="urn:microsoft.com/office/officeart/2008/layout/LinedList"/>
    <dgm:cxn modelId="{946E221A-3DAD-4AE9-8AD8-5B17D26D8E5C}" type="presParOf" srcId="{9EC4A82B-597E-40AF-B7AB-9CA8B103DC2D}" destId="{363E4472-3185-4670-8A43-7E2F1ABFDFFA}" srcOrd="8" destOrd="0" presId="urn:microsoft.com/office/officeart/2008/layout/LinedList"/>
    <dgm:cxn modelId="{6BA2B63C-59BF-4D7E-971D-F6DFC048B508}" type="presParOf" srcId="{9EC4A82B-597E-40AF-B7AB-9CA8B103DC2D}" destId="{CB7E67FA-3193-42F2-8B07-93D14E928249}" srcOrd="9" destOrd="0" presId="urn:microsoft.com/office/officeart/2008/layout/LinedList"/>
    <dgm:cxn modelId="{4392C704-D48A-470A-B81E-CEA04C115A42}" type="presParOf" srcId="{CB7E67FA-3193-42F2-8B07-93D14E928249}" destId="{27A43602-8000-42D0-A201-F35DA9B05AEF}" srcOrd="0" destOrd="0" presId="urn:microsoft.com/office/officeart/2008/layout/LinedList"/>
    <dgm:cxn modelId="{3F1D4620-2C36-4218-8ACA-3D90BBFED988}" type="presParOf" srcId="{CB7E67FA-3193-42F2-8B07-93D14E928249}" destId="{EE3BD326-4ACF-4EB7-8181-56513AD9F1E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5C4B66B-F900-47EB-9206-5878156BF528}"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607E93E-03E9-4E38-A8C2-6ABD995C1C38}">
      <dgm:prSet/>
      <dgm:spPr/>
      <dgm:t>
        <a:bodyPr/>
        <a:lstStyle/>
        <a:p>
          <a:r>
            <a:rPr lang="da-DK" b="0"/>
            <a:t>Hvilke erfaringer har I med at få studerende til at gå sammen i specialegruppe? </a:t>
          </a:r>
          <a:endParaRPr lang="en-US"/>
        </a:p>
      </dgm:t>
    </dgm:pt>
    <dgm:pt modelId="{EB25ECE7-B325-49BE-BA05-B66FC3BE7A36}" type="parTrans" cxnId="{FB030325-F117-44B3-816B-2247C3109557}">
      <dgm:prSet/>
      <dgm:spPr/>
      <dgm:t>
        <a:bodyPr/>
        <a:lstStyle/>
        <a:p>
          <a:endParaRPr lang="en-US"/>
        </a:p>
      </dgm:t>
    </dgm:pt>
    <dgm:pt modelId="{ECB3D01E-787E-4F45-B5C2-C701ED107E9F}" type="sibTrans" cxnId="{FB030325-F117-44B3-816B-2247C3109557}">
      <dgm:prSet/>
      <dgm:spPr/>
      <dgm:t>
        <a:bodyPr/>
        <a:lstStyle/>
        <a:p>
          <a:endParaRPr lang="en-US"/>
        </a:p>
      </dgm:t>
    </dgm:pt>
    <dgm:pt modelId="{809C3AAE-40D3-4EC1-97CF-2AC037D02F1D}">
      <dgm:prSet/>
      <dgm:spPr/>
      <dgm:t>
        <a:bodyPr/>
        <a:lstStyle/>
        <a:p>
          <a:r>
            <a:rPr lang="da-DK" b="0" dirty="0"/>
            <a:t>Hvordan balancerer vi gruppen og det individuelle i vejledningen og uddannelsen?</a:t>
          </a:r>
          <a:endParaRPr lang="en-US" dirty="0"/>
        </a:p>
      </dgm:t>
    </dgm:pt>
    <dgm:pt modelId="{782E50D7-CF20-47B8-9C74-F3AC829FC22B}" type="parTrans" cxnId="{306C0262-3EB9-4186-A547-15B6DDDE317E}">
      <dgm:prSet/>
      <dgm:spPr/>
      <dgm:t>
        <a:bodyPr/>
        <a:lstStyle/>
        <a:p>
          <a:endParaRPr lang="en-US"/>
        </a:p>
      </dgm:t>
    </dgm:pt>
    <dgm:pt modelId="{F4471F04-9667-49EB-A6B9-D3B6EB7E7141}" type="sibTrans" cxnId="{306C0262-3EB9-4186-A547-15B6DDDE317E}">
      <dgm:prSet/>
      <dgm:spPr/>
      <dgm:t>
        <a:bodyPr/>
        <a:lstStyle/>
        <a:p>
          <a:endParaRPr lang="en-US"/>
        </a:p>
      </dgm:t>
    </dgm:pt>
    <dgm:pt modelId="{DE7FC582-4E7C-42D2-99DC-9AE3868656EF}" type="pres">
      <dgm:prSet presAssocID="{65C4B66B-F900-47EB-9206-5878156BF528}" presName="root" presStyleCnt="0">
        <dgm:presLayoutVars>
          <dgm:dir/>
          <dgm:resizeHandles val="exact"/>
        </dgm:presLayoutVars>
      </dgm:prSet>
      <dgm:spPr/>
      <dgm:t>
        <a:bodyPr/>
        <a:lstStyle/>
        <a:p>
          <a:endParaRPr lang="da-DK"/>
        </a:p>
      </dgm:t>
    </dgm:pt>
    <dgm:pt modelId="{2DB94FDC-6692-4E81-81FC-FEBCE28BA415}" type="pres">
      <dgm:prSet presAssocID="{5607E93E-03E9-4E38-A8C2-6ABD995C1C38}" presName="compNode" presStyleCnt="0"/>
      <dgm:spPr/>
    </dgm:pt>
    <dgm:pt modelId="{78E7CE23-D088-4C4E-A5D2-79193E707A7B}" type="pres">
      <dgm:prSet presAssocID="{5607E93E-03E9-4E38-A8C2-6ABD995C1C38}" presName="bgRect" presStyleLbl="bgShp" presStyleIdx="0" presStyleCnt="2"/>
      <dgm:spPr/>
    </dgm:pt>
    <dgm:pt modelId="{D530081F-8829-4A86-9391-DEBBF3AB9880}" type="pres">
      <dgm:prSet presAssocID="{5607E93E-03E9-4E38-A8C2-6ABD995C1C38}" presName="iconRect" presStyleLbl="node1" presStyleIdx="0" presStyleCnt="2"/>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da-DK"/>
        </a:p>
      </dgm:t>
      <dgm:extLst>
        <a:ext uri="{E40237B7-FDA0-4F09-8148-C483321AD2D9}">
          <dgm14:cNvPr xmlns:dgm14="http://schemas.microsoft.com/office/drawing/2010/diagram" id="0" name="" descr="Klasseværelse"/>
        </a:ext>
      </dgm:extLst>
    </dgm:pt>
    <dgm:pt modelId="{AF27E823-4572-4A8D-8E49-B9EEE9F03C0E}" type="pres">
      <dgm:prSet presAssocID="{5607E93E-03E9-4E38-A8C2-6ABD995C1C38}" presName="spaceRect" presStyleCnt="0"/>
      <dgm:spPr/>
    </dgm:pt>
    <dgm:pt modelId="{0DF0D98A-6404-4DC3-BDCE-618E5306142B}" type="pres">
      <dgm:prSet presAssocID="{5607E93E-03E9-4E38-A8C2-6ABD995C1C38}" presName="parTx" presStyleLbl="revTx" presStyleIdx="0" presStyleCnt="2">
        <dgm:presLayoutVars>
          <dgm:chMax val="0"/>
          <dgm:chPref val="0"/>
        </dgm:presLayoutVars>
      </dgm:prSet>
      <dgm:spPr/>
      <dgm:t>
        <a:bodyPr/>
        <a:lstStyle/>
        <a:p>
          <a:endParaRPr lang="da-DK"/>
        </a:p>
      </dgm:t>
    </dgm:pt>
    <dgm:pt modelId="{023F1AB6-97C1-422B-A5A1-A5DB98C125CA}" type="pres">
      <dgm:prSet presAssocID="{ECB3D01E-787E-4F45-B5C2-C701ED107E9F}" presName="sibTrans" presStyleCnt="0"/>
      <dgm:spPr/>
    </dgm:pt>
    <dgm:pt modelId="{94E1CE41-5BAE-411A-901B-BB4B7CA4E093}" type="pres">
      <dgm:prSet presAssocID="{809C3AAE-40D3-4EC1-97CF-2AC037D02F1D}" presName="compNode" presStyleCnt="0"/>
      <dgm:spPr/>
    </dgm:pt>
    <dgm:pt modelId="{16D69A88-DE5E-435E-A6DF-0C0D0B22B316}" type="pres">
      <dgm:prSet presAssocID="{809C3AAE-40D3-4EC1-97CF-2AC037D02F1D}" presName="bgRect" presStyleLbl="bgShp" presStyleIdx="1" presStyleCnt="2"/>
      <dgm:spPr/>
    </dgm:pt>
    <dgm:pt modelId="{62BA058A-339E-4B64-9A71-1BD5115F2860}" type="pres">
      <dgm:prSet presAssocID="{809C3AAE-40D3-4EC1-97CF-2AC037D02F1D}" presName="iconRect" presStyleLbl="node1" presStyleIdx="1" presStyleCnt="2"/>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da-DK"/>
        </a:p>
      </dgm:t>
      <dgm:extLst>
        <a:ext uri="{E40237B7-FDA0-4F09-8148-C483321AD2D9}">
          <dgm14:cNvPr xmlns:dgm14="http://schemas.microsoft.com/office/drawing/2010/diagram" id="0" name="" descr="Får"/>
        </a:ext>
      </dgm:extLst>
    </dgm:pt>
    <dgm:pt modelId="{7832A058-530B-4629-AA26-B10A03639719}" type="pres">
      <dgm:prSet presAssocID="{809C3AAE-40D3-4EC1-97CF-2AC037D02F1D}" presName="spaceRect" presStyleCnt="0"/>
      <dgm:spPr/>
    </dgm:pt>
    <dgm:pt modelId="{8E55A5FD-79A6-47F8-81A4-4E817DAD22F4}" type="pres">
      <dgm:prSet presAssocID="{809C3AAE-40D3-4EC1-97CF-2AC037D02F1D}" presName="parTx" presStyleLbl="revTx" presStyleIdx="1" presStyleCnt="2">
        <dgm:presLayoutVars>
          <dgm:chMax val="0"/>
          <dgm:chPref val="0"/>
        </dgm:presLayoutVars>
      </dgm:prSet>
      <dgm:spPr/>
      <dgm:t>
        <a:bodyPr/>
        <a:lstStyle/>
        <a:p>
          <a:endParaRPr lang="da-DK"/>
        </a:p>
      </dgm:t>
    </dgm:pt>
  </dgm:ptLst>
  <dgm:cxnLst>
    <dgm:cxn modelId="{306C0262-3EB9-4186-A547-15B6DDDE317E}" srcId="{65C4B66B-F900-47EB-9206-5878156BF528}" destId="{809C3AAE-40D3-4EC1-97CF-2AC037D02F1D}" srcOrd="1" destOrd="0" parTransId="{782E50D7-CF20-47B8-9C74-F3AC829FC22B}" sibTransId="{F4471F04-9667-49EB-A6B9-D3B6EB7E7141}"/>
    <dgm:cxn modelId="{FB030325-F117-44B3-816B-2247C3109557}" srcId="{65C4B66B-F900-47EB-9206-5878156BF528}" destId="{5607E93E-03E9-4E38-A8C2-6ABD995C1C38}" srcOrd="0" destOrd="0" parTransId="{EB25ECE7-B325-49BE-BA05-B66FC3BE7A36}" sibTransId="{ECB3D01E-787E-4F45-B5C2-C701ED107E9F}"/>
    <dgm:cxn modelId="{BF5F6753-E3F7-41C0-888B-CC32B4D8B7F4}" type="presOf" srcId="{65C4B66B-F900-47EB-9206-5878156BF528}" destId="{DE7FC582-4E7C-42D2-99DC-9AE3868656EF}" srcOrd="0" destOrd="0" presId="urn:microsoft.com/office/officeart/2018/2/layout/IconVerticalSolidList"/>
    <dgm:cxn modelId="{D545DC48-9FC8-41B9-89FF-CBC6F30BD0EE}" type="presOf" srcId="{5607E93E-03E9-4E38-A8C2-6ABD995C1C38}" destId="{0DF0D98A-6404-4DC3-BDCE-618E5306142B}" srcOrd="0" destOrd="0" presId="urn:microsoft.com/office/officeart/2018/2/layout/IconVerticalSolidList"/>
    <dgm:cxn modelId="{C196C5BC-19C1-4BC6-9556-3F1E6569A3EC}" type="presOf" srcId="{809C3AAE-40D3-4EC1-97CF-2AC037D02F1D}" destId="{8E55A5FD-79A6-47F8-81A4-4E817DAD22F4}" srcOrd="0" destOrd="0" presId="urn:microsoft.com/office/officeart/2018/2/layout/IconVerticalSolidList"/>
    <dgm:cxn modelId="{EB0F34EE-329E-4B8E-B3B7-274375D8FEC1}" type="presParOf" srcId="{DE7FC582-4E7C-42D2-99DC-9AE3868656EF}" destId="{2DB94FDC-6692-4E81-81FC-FEBCE28BA415}" srcOrd="0" destOrd="0" presId="urn:microsoft.com/office/officeart/2018/2/layout/IconVerticalSolidList"/>
    <dgm:cxn modelId="{EA3E4483-760E-4D3C-B6ED-B73318BFFFD1}" type="presParOf" srcId="{2DB94FDC-6692-4E81-81FC-FEBCE28BA415}" destId="{78E7CE23-D088-4C4E-A5D2-79193E707A7B}" srcOrd="0" destOrd="0" presId="urn:microsoft.com/office/officeart/2018/2/layout/IconVerticalSolidList"/>
    <dgm:cxn modelId="{E851D9B6-91C1-4973-ABC9-E6CC2BDC0162}" type="presParOf" srcId="{2DB94FDC-6692-4E81-81FC-FEBCE28BA415}" destId="{D530081F-8829-4A86-9391-DEBBF3AB9880}" srcOrd="1" destOrd="0" presId="urn:microsoft.com/office/officeart/2018/2/layout/IconVerticalSolidList"/>
    <dgm:cxn modelId="{4761EC1C-B70A-404C-8544-33081B2A0B6D}" type="presParOf" srcId="{2DB94FDC-6692-4E81-81FC-FEBCE28BA415}" destId="{AF27E823-4572-4A8D-8E49-B9EEE9F03C0E}" srcOrd="2" destOrd="0" presId="urn:microsoft.com/office/officeart/2018/2/layout/IconVerticalSolidList"/>
    <dgm:cxn modelId="{D508AF78-A1CA-44AB-BD38-80A1491E7B88}" type="presParOf" srcId="{2DB94FDC-6692-4E81-81FC-FEBCE28BA415}" destId="{0DF0D98A-6404-4DC3-BDCE-618E5306142B}" srcOrd="3" destOrd="0" presId="urn:microsoft.com/office/officeart/2018/2/layout/IconVerticalSolidList"/>
    <dgm:cxn modelId="{07752AAA-1553-4621-8537-CD847AD4FDAE}" type="presParOf" srcId="{DE7FC582-4E7C-42D2-99DC-9AE3868656EF}" destId="{023F1AB6-97C1-422B-A5A1-A5DB98C125CA}" srcOrd="1" destOrd="0" presId="urn:microsoft.com/office/officeart/2018/2/layout/IconVerticalSolidList"/>
    <dgm:cxn modelId="{CC6458A4-2FD0-4E75-99FF-841137CBED2B}" type="presParOf" srcId="{DE7FC582-4E7C-42D2-99DC-9AE3868656EF}" destId="{94E1CE41-5BAE-411A-901B-BB4B7CA4E093}" srcOrd="2" destOrd="0" presId="urn:microsoft.com/office/officeart/2018/2/layout/IconVerticalSolidList"/>
    <dgm:cxn modelId="{6585732B-8F20-4252-BCCF-162894BF3844}" type="presParOf" srcId="{94E1CE41-5BAE-411A-901B-BB4B7CA4E093}" destId="{16D69A88-DE5E-435E-A6DF-0C0D0B22B316}" srcOrd="0" destOrd="0" presId="urn:microsoft.com/office/officeart/2018/2/layout/IconVerticalSolidList"/>
    <dgm:cxn modelId="{84C416ED-B4CF-4F38-8004-26010BE0DEB9}" type="presParOf" srcId="{94E1CE41-5BAE-411A-901B-BB4B7CA4E093}" destId="{62BA058A-339E-4B64-9A71-1BD5115F2860}" srcOrd="1" destOrd="0" presId="urn:microsoft.com/office/officeart/2018/2/layout/IconVerticalSolidList"/>
    <dgm:cxn modelId="{EABDB7C2-1845-4059-BC03-5A35C0286D68}" type="presParOf" srcId="{94E1CE41-5BAE-411A-901B-BB4B7CA4E093}" destId="{7832A058-530B-4629-AA26-B10A03639719}" srcOrd="2" destOrd="0" presId="urn:microsoft.com/office/officeart/2018/2/layout/IconVerticalSolidList"/>
    <dgm:cxn modelId="{C5540A6E-6775-4D9F-AE43-5097A658A5AB}" type="presParOf" srcId="{94E1CE41-5BAE-411A-901B-BB4B7CA4E093}" destId="{8E55A5FD-79A6-47F8-81A4-4E817DAD22F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031D0AA-881A-4444-9C5D-8FE325CAE91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2E5F087-D2CD-4B92-9442-7A6724CC31AB}">
      <dgm:prSet/>
      <dgm:spPr/>
      <dgm:t>
        <a:bodyPr/>
        <a:lstStyle/>
        <a:p>
          <a:pPr>
            <a:lnSpc>
              <a:spcPct val="100000"/>
            </a:lnSpc>
          </a:pPr>
          <a:r>
            <a:rPr lang="da-DK" b="0"/>
            <a:t>Hvilke formater for kollektive vejledningsforløb arbejder i med? </a:t>
          </a:r>
          <a:endParaRPr lang="en-US"/>
        </a:p>
      </dgm:t>
    </dgm:pt>
    <dgm:pt modelId="{7F486866-B94F-4FEC-B02A-92BB59756733}" type="parTrans" cxnId="{4D5CA2DF-5DDB-4A2C-B51E-2EAC7975B3D7}">
      <dgm:prSet/>
      <dgm:spPr/>
      <dgm:t>
        <a:bodyPr/>
        <a:lstStyle/>
        <a:p>
          <a:endParaRPr lang="en-US"/>
        </a:p>
      </dgm:t>
    </dgm:pt>
    <dgm:pt modelId="{C2E440E4-3A6D-44FD-A0F3-CF2FAD7A31E5}" type="sibTrans" cxnId="{4D5CA2DF-5DDB-4A2C-B51E-2EAC7975B3D7}">
      <dgm:prSet/>
      <dgm:spPr/>
      <dgm:t>
        <a:bodyPr/>
        <a:lstStyle/>
        <a:p>
          <a:endParaRPr lang="en-US"/>
        </a:p>
      </dgm:t>
    </dgm:pt>
    <dgm:pt modelId="{566A1141-E03D-4BA1-9315-B5CF922AE7F0}">
      <dgm:prSet/>
      <dgm:spPr/>
      <dgm:t>
        <a:bodyPr/>
        <a:lstStyle/>
        <a:p>
          <a:pPr>
            <a:lnSpc>
              <a:spcPct val="100000"/>
            </a:lnSpc>
          </a:pPr>
          <a:r>
            <a:rPr lang="da-DK" b="0"/>
            <a:t>Hvad fungerer godt og hvordan kan der skabes rum til det? </a:t>
          </a:r>
          <a:endParaRPr lang="en-US"/>
        </a:p>
      </dgm:t>
    </dgm:pt>
    <dgm:pt modelId="{3F57DCC4-2669-49BB-A449-4806A14A660E}" type="parTrans" cxnId="{636520CF-D341-4D48-975D-CC2F1F1C914E}">
      <dgm:prSet/>
      <dgm:spPr/>
      <dgm:t>
        <a:bodyPr/>
        <a:lstStyle/>
        <a:p>
          <a:endParaRPr lang="en-US"/>
        </a:p>
      </dgm:t>
    </dgm:pt>
    <dgm:pt modelId="{FDEBA82E-C8F5-4E31-97DA-607669C21B93}" type="sibTrans" cxnId="{636520CF-D341-4D48-975D-CC2F1F1C914E}">
      <dgm:prSet/>
      <dgm:spPr/>
      <dgm:t>
        <a:bodyPr/>
        <a:lstStyle/>
        <a:p>
          <a:endParaRPr lang="en-US"/>
        </a:p>
      </dgm:t>
    </dgm:pt>
    <dgm:pt modelId="{E193DE8C-B40F-43BE-8E13-A9DDB0953BFB}">
      <dgm:prSet/>
      <dgm:spPr/>
      <dgm:t>
        <a:bodyPr/>
        <a:lstStyle/>
        <a:p>
          <a:pPr>
            <a:lnSpc>
              <a:spcPct val="100000"/>
            </a:lnSpc>
          </a:pPr>
          <a:r>
            <a:rPr lang="da-DK"/>
            <a:t>Hvor meget på tværs kan det kollektive række?</a:t>
          </a:r>
        </a:p>
      </dgm:t>
    </dgm:pt>
    <dgm:pt modelId="{DA78CC4A-77F7-4DB4-849E-3DE42BA754D6}" type="parTrans" cxnId="{F52ACA5D-3FC6-4199-992F-3FCAE2280D41}">
      <dgm:prSet/>
      <dgm:spPr/>
      <dgm:t>
        <a:bodyPr/>
        <a:lstStyle/>
        <a:p>
          <a:endParaRPr lang="da-DK"/>
        </a:p>
      </dgm:t>
    </dgm:pt>
    <dgm:pt modelId="{C6B80ECC-3A1B-4AEA-A24C-7C0E39E8EF1E}" type="sibTrans" cxnId="{F52ACA5D-3FC6-4199-992F-3FCAE2280D41}">
      <dgm:prSet/>
      <dgm:spPr/>
      <dgm:t>
        <a:bodyPr/>
        <a:lstStyle/>
        <a:p>
          <a:endParaRPr lang="da-DK"/>
        </a:p>
      </dgm:t>
    </dgm:pt>
    <dgm:pt modelId="{33E5F863-64F2-4ABB-A331-6F5C76B398CC}" type="pres">
      <dgm:prSet presAssocID="{4031D0AA-881A-4444-9C5D-8FE325CAE91F}" presName="root" presStyleCnt="0">
        <dgm:presLayoutVars>
          <dgm:dir/>
          <dgm:resizeHandles val="exact"/>
        </dgm:presLayoutVars>
      </dgm:prSet>
      <dgm:spPr/>
      <dgm:t>
        <a:bodyPr/>
        <a:lstStyle/>
        <a:p>
          <a:endParaRPr lang="da-DK"/>
        </a:p>
      </dgm:t>
    </dgm:pt>
    <dgm:pt modelId="{63E891CB-BBE9-4962-BA91-01331A656306}" type="pres">
      <dgm:prSet presAssocID="{72E5F087-D2CD-4B92-9442-7A6724CC31AB}" presName="compNode" presStyleCnt="0"/>
      <dgm:spPr/>
    </dgm:pt>
    <dgm:pt modelId="{1A7E8209-C4BA-460B-9136-773F49245093}" type="pres">
      <dgm:prSet presAssocID="{72E5F087-D2CD-4B92-9442-7A6724CC31AB}" presName="bgRect" presStyleLbl="bgShp" presStyleIdx="0" presStyleCnt="3"/>
      <dgm:spPr/>
    </dgm:pt>
    <dgm:pt modelId="{BAADFBC4-5E39-440B-B07E-6A395CA861F9}" type="pres">
      <dgm:prSet presAssocID="{72E5F087-D2CD-4B92-9442-7A6724CC31AB}"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da-DK"/>
        </a:p>
      </dgm:t>
      <dgm:extLst>
        <a:ext uri="{E40237B7-FDA0-4F09-8148-C483321AD2D9}">
          <dgm14:cNvPr xmlns:dgm14="http://schemas.microsoft.com/office/drawing/2010/diagram" id="0" name="" descr="Tavle"/>
        </a:ext>
      </dgm:extLst>
    </dgm:pt>
    <dgm:pt modelId="{BF378554-F453-42F8-BD20-6E7567ADD882}" type="pres">
      <dgm:prSet presAssocID="{72E5F087-D2CD-4B92-9442-7A6724CC31AB}" presName="spaceRect" presStyleCnt="0"/>
      <dgm:spPr/>
    </dgm:pt>
    <dgm:pt modelId="{89C74B24-FFCA-47CA-A55B-A24B781A9AD3}" type="pres">
      <dgm:prSet presAssocID="{72E5F087-D2CD-4B92-9442-7A6724CC31AB}" presName="parTx" presStyleLbl="revTx" presStyleIdx="0" presStyleCnt="3">
        <dgm:presLayoutVars>
          <dgm:chMax val="0"/>
          <dgm:chPref val="0"/>
        </dgm:presLayoutVars>
      </dgm:prSet>
      <dgm:spPr/>
      <dgm:t>
        <a:bodyPr/>
        <a:lstStyle/>
        <a:p>
          <a:endParaRPr lang="da-DK"/>
        </a:p>
      </dgm:t>
    </dgm:pt>
    <dgm:pt modelId="{965925C9-810A-455A-9C73-2AD46FA89CEE}" type="pres">
      <dgm:prSet presAssocID="{C2E440E4-3A6D-44FD-A0F3-CF2FAD7A31E5}" presName="sibTrans" presStyleCnt="0"/>
      <dgm:spPr/>
    </dgm:pt>
    <dgm:pt modelId="{4DC996AD-1462-42CA-AD69-E46ADFD10377}" type="pres">
      <dgm:prSet presAssocID="{566A1141-E03D-4BA1-9315-B5CF922AE7F0}" presName="compNode" presStyleCnt="0"/>
      <dgm:spPr/>
    </dgm:pt>
    <dgm:pt modelId="{F68CD6E9-0214-40C6-9D21-0402B1DF3BC4}" type="pres">
      <dgm:prSet presAssocID="{566A1141-E03D-4BA1-9315-B5CF922AE7F0}" presName="bgRect" presStyleLbl="bgShp" presStyleIdx="1" presStyleCnt="3"/>
      <dgm:spPr/>
    </dgm:pt>
    <dgm:pt modelId="{4642E7B2-995B-4F88-8E0B-3785BBB64483}" type="pres">
      <dgm:prSet presAssocID="{566A1141-E03D-4BA1-9315-B5CF922AE7F0}"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da-DK"/>
        </a:p>
      </dgm:t>
      <dgm:extLst>
        <a:ext uri="{E40237B7-FDA0-4F09-8148-C483321AD2D9}">
          <dgm14:cNvPr xmlns:dgm14="http://schemas.microsoft.com/office/drawing/2010/diagram" id="0" name="" descr="Pyramid with Levels"/>
        </a:ext>
      </dgm:extLst>
    </dgm:pt>
    <dgm:pt modelId="{B822DD08-2F61-4460-ADA6-6B8228EDA2BB}" type="pres">
      <dgm:prSet presAssocID="{566A1141-E03D-4BA1-9315-B5CF922AE7F0}" presName="spaceRect" presStyleCnt="0"/>
      <dgm:spPr/>
    </dgm:pt>
    <dgm:pt modelId="{83D6D677-BFEA-48E4-8E7C-C7C083E08CCA}" type="pres">
      <dgm:prSet presAssocID="{566A1141-E03D-4BA1-9315-B5CF922AE7F0}" presName="parTx" presStyleLbl="revTx" presStyleIdx="1" presStyleCnt="3">
        <dgm:presLayoutVars>
          <dgm:chMax val="0"/>
          <dgm:chPref val="0"/>
        </dgm:presLayoutVars>
      </dgm:prSet>
      <dgm:spPr/>
      <dgm:t>
        <a:bodyPr/>
        <a:lstStyle/>
        <a:p>
          <a:endParaRPr lang="da-DK"/>
        </a:p>
      </dgm:t>
    </dgm:pt>
    <dgm:pt modelId="{D55EA858-8830-4B32-A066-8ED12DFD0936}" type="pres">
      <dgm:prSet presAssocID="{FDEBA82E-C8F5-4E31-97DA-607669C21B93}" presName="sibTrans" presStyleCnt="0"/>
      <dgm:spPr/>
    </dgm:pt>
    <dgm:pt modelId="{EF8B3677-B7DE-493E-AF76-58F5B39A88A2}" type="pres">
      <dgm:prSet presAssocID="{E193DE8C-B40F-43BE-8E13-A9DDB0953BFB}" presName="compNode" presStyleCnt="0"/>
      <dgm:spPr/>
    </dgm:pt>
    <dgm:pt modelId="{9AD9000B-C5E1-455B-B2A8-E8A67BF145F3}" type="pres">
      <dgm:prSet presAssocID="{E193DE8C-B40F-43BE-8E13-A9DDB0953BFB}" presName="bgRect" presStyleLbl="bgShp" presStyleIdx="2" presStyleCnt="3"/>
      <dgm:spPr/>
    </dgm:pt>
    <dgm:pt modelId="{982075BC-5B3F-4B3B-A6CC-8F84CA48910B}" type="pres">
      <dgm:prSet presAssocID="{E193DE8C-B40F-43BE-8E13-A9DDB0953BFB}"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dgm:spPr>
      <dgm:t>
        <a:bodyPr/>
        <a:lstStyle/>
        <a:p>
          <a:endParaRPr lang="da-DK"/>
        </a:p>
      </dgm:t>
      <dgm:extLst>
        <a:ext uri="{E40237B7-FDA0-4F09-8148-C483321AD2D9}">
          <dgm14:cNvPr xmlns:dgm14="http://schemas.microsoft.com/office/drawing/2010/diagram" id="0" name="" descr="Table and chairs"/>
        </a:ext>
      </dgm:extLst>
    </dgm:pt>
    <dgm:pt modelId="{E46BBF8B-8FE8-4371-9954-96F4C6523AB7}" type="pres">
      <dgm:prSet presAssocID="{E193DE8C-B40F-43BE-8E13-A9DDB0953BFB}" presName="spaceRect" presStyleCnt="0"/>
      <dgm:spPr/>
    </dgm:pt>
    <dgm:pt modelId="{6C830C6A-87B3-48A3-92F4-5CC9D6C9D0D1}" type="pres">
      <dgm:prSet presAssocID="{E193DE8C-B40F-43BE-8E13-A9DDB0953BFB}" presName="parTx" presStyleLbl="revTx" presStyleIdx="2" presStyleCnt="3">
        <dgm:presLayoutVars>
          <dgm:chMax val="0"/>
          <dgm:chPref val="0"/>
        </dgm:presLayoutVars>
      </dgm:prSet>
      <dgm:spPr/>
      <dgm:t>
        <a:bodyPr/>
        <a:lstStyle/>
        <a:p>
          <a:endParaRPr lang="da-DK"/>
        </a:p>
      </dgm:t>
    </dgm:pt>
  </dgm:ptLst>
  <dgm:cxnLst>
    <dgm:cxn modelId="{F52ACA5D-3FC6-4199-992F-3FCAE2280D41}" srcId="{4031D0AA-881A-4444-9C5D-8FE325CAE91F}" destId="{E193DE8C-B40F-43BE-8E13-A9DDB0953BFB}" srcOrd="2" destOrd="0" parTransId="{DA78CC4A-77F7-4DB4-849E-3DE42BA754D6}" sibTransId="{C6B80ECC-3A1B-4AEA-A24C-7C0E39E8EF1E}"/>
    <dgm:cxn modelId="{636520CF-D341-4D48-975D-CC2F1F1C914E}" srcId="{4031D0AA-881A-4444-9C5D-8FE325CAE91F}" destId="{566A1141-E03D-4BA1-9315-B5CF922AE7F0}" srcOrd="1" destOrd="0" parTransId="{3F57DCC4-2669-49BB-A449-4806A14A660E}" sibTransId="{FDEBA82E-C8F5-4E31-97DA-607669C21B93}"/>
    <dgm:cxn modelId="{1EE8A8DE-67ED-4336-A6E5-3B6E10174922}" type="presOf" srcId="{72E5F087-D2CD-4B92-9442-7A6724CC31AB}" destId="{89C74B24-FFCA-47CA-A55B-A24B781A9AD3}" srcOrd="0" destOrd="0" presId="urn:microsoft.com/office/officeart/2018/2/layout/IconVerticalSolidList"/>
    <dgm:cxn modelId="{9825CB1B-D297-45ED-9A85-DFFAD04C66A6}" type="presOf" srcId="{4031D0AA-881A-4444-9C5D-8FE325CAE91F}" destId="{33E5F863-64F2-4ABB-A331-6F5C76B398CC}" srcOrd="0" destOrd="0" presId="urn:microsoft.com/office/officeart/2018/2/layout/IconVerticalSolidList"/>
    <dgm:cxn modelId="{396E17DE-5285-4B20-9282-D6E3416741B1}" type="presOf" srcId="{566A1141-E03D-4BA1-9315-B5CF922AE7F0}" destId="{83D6D677-BFEA-48E4-8E7C-C7C083E08CCA}" srcOrd="0" destOrd="0" presId="urn:microsoft.com/office/officeart/2018/2/layout/IconVerticalSolidList"/>
    <dgm:cxn modelId="{8971CD60-8492-4880-AC58-F37756486A37}" type="presOf" srcId="{E193DE8C-B40F-43BE-8E13-A9DDB0953BFB}" destId="{6C830C6A-87B3-48A3-92F4-5CC9D6C9D0D1}" srcOrd="0" destOrd="0" presId="urn:microsoft.com/office/officeart/2018/2/layout/IconVerticalSolidList"/>
    <dgm:cxn modelId="{4D5CA2DF-5DDB-4A2C-B51E-2EAC7975B3D7}" srcId="{4031D0AA-881A-4444-9C5D-8FE325CAE91F}" destId="{72E5F087-D2CD-4B92-9442-7A6724CC31AB}" srcOrd="0" destOrd="0" parTransId="{7F486866-B94F-4FEC-B02A-92BB59756733}" sibTransId="{C2E440E4-3A6D-44FD-A0F3-CF2FAD7A31E5}"/>
    <dgm:cxn modelId="{4A369C28-CE1F-4467-BE1D-12DB9B3CB94F}" type="presParOf" srcId="{33E5F863-64F2-4ABB-A331-6F5C76B398CC}" destId="{63E891CB-BBE9-4962-BA91-01331A656306}" srcOrd="0" destOrd="0" presId="urn:microsoft.com/office/officeart/2018/2/layout/IconVerticalSolidList"/>
    <dgm:cxn modelId="{301ECC93-B395-4C0A-B905-44C0915A1D1C}" type="presParOf" srcId="{63E891CB-BBE9-4962-BA91-01331A656306}" destId="{1A7E8209-C4BA-460B-9136-773F49245093}" srcOrd="0" destOrd="0" presId="urn:microsoft.com/office/officeart/2018/2/layout/IconVerticalSolidList"/>
    <dgm:cxn modelId="{6612A08F-F059-43C7-B502-E4D9BD128EE6}" type="presParOf" srcId="{63E891CB-BBE9-4962-BA91-01331A656306}" destId="{BAADFBC4-5E39-440B-B07E-6A395CA861F9}" srcOrd="1" destOrd="0" presId="urn:microsoft.com/office/officeart/2018/2/layout/IconVerticalSolidList"/>
    <dgm:cxn modelId="{E284D22E-95B6-4EC6-82C4-17D32B0BA9BB}" type="presParOf" srcId="{63E891CB-BBE9-4962-BA91-01331A656306}" destId="{BF378554-F453-42F8-BD20-6E7567ADD882}" srcOrd="2" destOrd="0" presId="urn:microsoft.com/office/officeart/2018/2/layout/IconVerticalSolidList"/>
    <dgm:cxn modelId="{D801D3AD-A6D7-4B1D-9628-80E9C348E60B}" type="presParOf" srcId="{63E891CB-BBE9-4962-BA91-01331A656306}" destId="{89C74B24-FFCA-47CA-A55B-A24B781A9AD3}" srcOrd="3" destOrd="0" presId="urn:microsoft.com/office/officeart/2018/2/layout/IconVerticalSolidList"/>
    <dgm:cxn modelId="{BE9D3A0C-061B-40B6-8509-2E887CB17B0F}" type="presParOf" srcId="{33E5F863-64F2-4ABB-A331-6F5C76B398CC}" destId="{965925C9-810A-455A-9C73-2AD46FA89CEE}" srcOrd="1" destOrd="0" presId="urn:microsoft.com/office/officeart/2018/2/layout/IconVerticalSolidList"/>
    <dgm:cxn modelId="{919F970B-150E-4074-BE0A-5A517C5898BD}" type="presParOf" srcId="{33E5F863-64F2-4ABB-A331-6F5C76B398CC}" destId="{4DC996AD-1462-42CA-AD69-E46ADFD10377}" srcOrd="2" destOrd="0" presId="urn:microsoft.com/office/officeart/2018/2/layout/IconVerticalSolidList"/>
    <dgm:cxn modelId="{039BB344-671F-4E09-855C-64C27629F8E8}" type="presParOf" srcId="{4DC996AD-1462-42CA-AD69-E46ADFD10377}" destId="{F68CD6E9-0214-40C6-9D21-0402B1DF3BC4}" srcOrd="0" destOrd="0" presId="urn:microsoft.com/office/officeart/2018/2/layout/IconVerticalSolidList"/>
    <dgm:cxn modelId="{8C64AE96-ADD5-48AC-96B1-AFE4DA6A64BA}" type="presParOf" srcId="{4DC996AD-1462-42CA-AD69-E46ADFD10377}" destId="{4642E7B2-995B-4F88-8E0B-3785BBB64483}" srcOrd="1" destOrd="0" presId="urn:microsoft.com/office/officeart/2018/2/layout/IconVerticalSolidList"/>
    <dgm:cxn modelId="{3FD12496-71F2-4B65-A346-49225F85A652}" type="presParOf" srcId="{4DC996AD-1462-42CA-AD69-E46ADFD10377}" destId="{B822DD08-2F61-4460-ADA6-6B8228EDA2BB}" srcOrd="2" destOrd="0" presId="urn:microsoft.com/office/officeart/2018/2/layout/IconVerticalSolidList"/>
    <dgm:cxn modelId="{14E30996-2CB8-4531-A981-CBB67ECF963A}" type="presParOf" srcId="{4DC996AD-1462-42CA-AD69-E46ADFD10377}" destId="{83D6D677-BFEA-48E4-8E7C-C7C083E08CCA}" srcOrd="3" destOrd="0" presId="urn:microsoft.com/office/officeart/2018/2/layout/IconVerticalSolidList"/>
    <dgm:cxn modelId="{8F9A685F-1548-47F5-A698-9E13F6886A03}" type="presParOf" srcId="{33E5F863-64F2-4ABB-A331-6F5C76B398CC}" destId="{D55EA858-8830-4B32-A066-8ED12DFD0936}" srcOrd="3" destOrd="0" presId="urn:microsoft.com/office/officeart/2018/2/layout/IconVerticalSolidList"/>
    <dgm:cxn modelId="{D45A862F-9B95-471A-837B-9A07403CA0AB}" type="presParOf" srcId="{33E5F863-64F2-4ABB-A331-6F5C76B398CC}" destId="{EF8B3677-B7DE-493E-AF76-58F5B39A88A2}" srcOrd="4" destOrd="0" presId="urn:microsoft.com/office/officeart/2018/2/layout/IconVerticalSolidList"/>
    <dgm:cxn modelId="{D2CAA7F3-9242-4D91-82BA-9499A94FA37B}" type="presParOf" srcId="{EF8B3677-B7DE-493E-AF76-58F5B39A88A2}" destId="{9AD9000B-C5E1-455B-B2A8-E8A67BF145F3}" srcOrd="0" destOrd="0" presId="urn:microsoft.com/office/officeart/2018/2/layout/IconVerticalSolidList"/>
    <dgm:cxn modelId="{A3CF076A-F273-47BE-A3FB-C1F470BA4C53}" type="presParOf" srcId="{EF8B3677-B7DE-493E-AF76-58F5B39A88A2}" destId="{982075BC-5B3F-4B3B-A6CC-8F84CA48910B}" srcOrd="1" destOrd="0" presId="urn:microsoft.com/office/officeart/2018/2/layout/IconVerticalSolidList"/>
    <dgm:cxn modelId="{40DC917F-636B-4BFA-983C-727BFE3BFF84}" type="presParOf" srcId="{EF8B3677-B7DE-493E-AF76-58F5B39A88A2}" destId="{E46BBF8B-8FE8-4371-9954-96F4C6523AB7}" srcOrd="2" destOrd="0" presId="urn:microsoft.com/office/officeart/2018/2/layout/IconVerticalSolidList"/>
    <dgm:cxn modelId="{893A3577-D286-45A2-9341-C1B02F9E419D}" type="presParOf" srcId="{EF8B3677-B7DE-493E-AF76-58F5B39A88A2}" destId="{6C830C6A-87B3-48A3-92F4-5CC9D6C9D0D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40FDCDA-04B0-474C-8D14-F4EC5F62B08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799E8F6-AB4E-4820-9972-8C72A5D235C7}">
      <dgm:prSet/>
      <dgm:spPr/>
      <dgm:t>
        <a:bodyPr/>
        <a:lstStyle/>
        <a:p>
          <a:pPr>
            <a:lnSpc>
              <a:spcPct val="100000"/>
            </a:lnSpc>
          </a:pPr>
          <a:r>
            <a:rPr lang="da-DK" b="0" dirty="0"/>
            <a:t>Hvad fortæller tabellen om emnerne jer? </a:t>
          </a:r>
          <a:endParaRPr lang="en-US" dirty="0"/>
        </a:p>
      </dgm:t>
    </dgm:pt>
    <dgm:pt modelId="{711B60F2-ECDC-4874-A42C-81E27794E92D}" type="parTrans" cxnId="{BE9E410D-449D-4040-94F9-2DB4EB1877C9}">
      <dgm:prSet/>
      <dgm:spPr/>
      <dgm:t>
        <a:bodyPr/>
        <a:lstStyle/>
        <a:p>
          <a:endParaRPr lang="en-US"/>
        </a:p>
      </dgm:t>
    </dgm:pt>
    <dgm:pt modelId="{AC5C28BB-0F54-4AFE-8A1B-91891B4901CB}" type="sibTrans" cxnId="{BE9E410D-449D-4040-94F9-2DB4EB1877C9}">
      <dgm:prSet/>
      <dgm:spPr/>
      <dgm:t>
        <a:bodyPr/>
        <a:lstStyle/>
        <a:p>
          <a:endParaRPr lang="en-US"/>
        </a:p>
      </dgm:t>
    </dgm:pt>
    <dgm:pt modelId="{7FFF5470-AC3F-4769-A1CF-3603E33978AD}">
      <dgm:prSet/>
      <dgm:spPr/>
      <dgm:t>
        <a:bodyPr/>
        <a:lstStyle/>
        <a:p>
          <a:pPr>
            <a:lnSpc>
              <a:spcPct val="100000"/>
            </a:lnSpc>
          </a:pPr>
          <a:r>
            <a:rPr lang="da-DK" b="0" dirty="0"/>
            <a:t>Hvorfor synes I, at vi har så svært ved akademisk skrivning, når der ikke er så mange studerende der oplever behov for vejledning i akademisk skrivning?</a:t>
          </a:r>
          <a:endParaRPr lang="en-US" dirty="0"/>
        </a:p>
      </dgm:t>
    </dgm:pt>
    <dgm:pt modelId="{3CB15A88-9573-4738-8CF3-3C88E5F50326}" type="parTrans" cxnId="{86E53609-FCC8-4FDD-B46E-30CC729393AF}">
      <dgm:prSet/>
      <dgm:spPr/>
      <dgm:t>
        <a:bodyPr/>
        <a:lstStyle/>
        <a:p>
          <a:endParaRPr lang="en-US"/>
        </a:p>
      </dgm:t>
    </dgm:pt>
    <dgm:pt modelId="{7D22D8A3-DF38-4E01-83F2-E111FC6524DE}" type="sibTrans" cxnId="{86E53609-FCC8-4FDD-B46E-30CC729393AF}">
      <dgm:prSet/>
      <dgm:spPr/>
      <dgm:t>
        <a:bodyPr/>
        <a:lstStyle/>
        <a:p>
          <a:endParaRPr lang="en-US"/>
        </a:p>
      </dgm:t>
    </dgm:pt>
    <dgm:pt modelId="{BB0A3F25-B90A-4278-831B-5BE16B0C22EC}" type="pres">
      <dgm:prSet presAssocID="{740FDCDA-04B0-474C-8D14-F4EC5F62B086}" presName="root" presStyleCnt="0">
        <dgm:presLayoutVars>
          <dgm:dir/>
          <dgm:resizeHandles val="exact"/>
        </dgm:presLayoutVars>
      </dgm:prSet>
      <dgm:spPr/>
      <dgm:t>
        <a:bodyPr/>
        <a:lstStyle/>
        <a:p>
          <a:endParaRPr lang="da-DK"/>
        </a:p>
      </dgm:t>
    </dgm:pt>
    <dgm:pt modelId="{DC336E2F-09BD-4A6E-A6B9-57052B719857}" type="pres">
      <dgm:prSet presAssocID="{A799E8F6-AB4E-4820-9972-8C72A5D235C7}" presName="compNode" presStyleCnt="0"/>
      <dgm:spPr/>
    </dgm:pt>
    <dgm:pt modelId="{3193B6CC-3DF3-4673-AB2F-1C1430ACA104}" type="pres">
      <dgm:prSet presAssocID="{A799E8F6-AB4E-4820-9972-8C72A5D235C7}" presName="bgRect" presStyleLbl="bgShp" presStyleIdx="0" presStyleCnt="2"/>
      <dgm:spPr/>
    </dgm:pt>
    <dgm:pt modelId="{3EB99275-AA6B-49FE-9974-B279A375C20D}" type="pres">
      <dgm:prSet presAssocID="{A799E8F6-AB4E-4820-9972-8C72A5D235C7}" presName="iconRect" presStyleLbl="node1" presStyleIdx="0" presStyleCnt="2"/>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da-DK"/>
        </a:p>
      </dgm:t>
      <dgm:extLst>
        <a:ext uri="{E40237B7-FDA0-4F09-8148-C483321AD2D9}">
          <dgm14:cNvPr xmlns:dgm14="http://schemas.microsoft.com/office/drawing/2010/diagram" id="0" name="" descr="Chat"/>
        </a:ext>
      </dgm:extLst>
    </dgm:pt>
    <dgm:pt modelId="{3AD48555-D6F5-42EF-B864-A881CBF600BE}" type="pres">
      <dgm:prSet presAssocID="{A799E8F6-AB4E-4820-9972-8C72A5D235C7}" presName="spaceRect" presStyleCnt="0"/>
      <dgm:spPr/>
    </dgm:pt>
    <dgm:pt modelId="{03B35386-6110-4B7C-8D79-0CAC2A0218FD}" type="pres">
      <dgm:prSet presAssocID="{A799E8F6-AB4E-4820-9972-8C72A5D235C7}" presName="parTx" presStyleLbl="revTx" presStyleIdx="0" presStyleCnt="2">
        <dgm:presLayoutVars>
          <dgm:chMax val="0"/>
          <dgm:chPref val="0"/>
        </dgm:presLayoutVars>
      </dgm:prSet>
      <dgm:spPr/>
      <dgm:t>
        <a:bodyPr/>
        <a:lstStyle/>
        <a:p>
          <a:endParaRPr lang="da-DK"/>
        </a:p>
      </dgm:t>
    </dgm:pt>
    <dgm:pt modelId="{27B300AE-10AD-4332-B3C8-6421F39507C8}" type="pres">
      <dgm:prSet presAssocID="{AC5C28BB-0F54-4AFE-8A1B-91891B4901CB}" presName="sibTrans" presStyleCnt="0"/>
      <dgm:spPr/>
    </dgm:pt>
    <dgm:pt modelId="{C5718A78-1858-4744-B811-004C00878690}" type="pres">
      <dgm:prSet presAssocID="{7FFF5470-AC3F-4769-A1CF-3603E33978AD}" presName="compNode" presStyleCnt="0"/>
      <dgm:spPr/>
    </dgm:pt>
    <dgm:pt modelId="{FF923BDA-1D4E-4566-B0AE-C8477663E309}" type="pres">
      <dgm:prSet presAssocID="{7FFF5470-AC3F-4769-A1CF-3603E33978AD}" presName="bgRect" presStyleLbl="bgShp" presStyleIdx="1" presStyleCnt="2"/>
      <dgm:spPr/>
    </dgm:pt>
    <dgm:pt modelId="{1B95F914-F151-4F86-8341-01866F2E5EBB}" type="pres">
      <dgm:prSet presAssocID="{7FFF5470-AC3F-4769-A1CF-3603E33978AD}" presName="iconRect" presStyleLbl="node1" presStyleIdx="1" presStyleCnt="2"/>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da-DK"/>
        </a:p>
      </dgm:t>
      <dgm:extLst>
        <a:ext uri="{E40237B7-FDA0-4F09-8148-C483321AD2D9}">
          <dgm14:cNvPr xmlns:dgm14="http://schemas.microsoft.com/office/drawing/2010/diagram" id="0" name="" descr="Klasseværelse"/>
        </a:ext>
      </dgm:extLst>
    </dgm:pt>
    <dgm:pt modelId="{5964251C-D8A4-4CF0-8B82-33536297243C}" type="pres">
      <dgm:prSet presAssocID="{7FFF5470-AC3F-4769-A1CF-3603E33978AD}" presName="spaceRect" presStyleCnt="0"/>
      <dgm:spPr/>
    </dgm:pt>
    <dgm:pt modelId="{96DA4627-0730-48C4-9BE0-1ABFDF08BEF9}" type="pres">
      <dgm:prSet presAssocID="{7FFF5470-AC3F-4769-A1CF-3603E33978AD}" presName="parTx" presStyleLbl="revTx" presStyleIdx="1" presStyleCnt="2">
        <dgm:presLayoutVars>
          <dgm:chMax val="0"/>
          <dgm:chPref val="0"/>
        </dgm:presLayoutVars>
      </dgm:prSet>
      <dgm:spPr/>
      <dgm:t>
        <a:bodyPr/>
        <a:lstStyle/>
        <a:p>
          <a:endParaRPr lang="da-DK"/>
        </a:p>
      </dgm:t>
    </dgm:pt>
  </dgm:ptLst>
  <dgm:cxnLst>
    <dgm:cxn modelId="{B16FE13F-03C4-475A-868A-75E1F5B0EE63}" type="presOf" srcId="{A799E8F6-AB4E-4820-9972-8C72A5D235C7}" destId="{03B35386-6110-4B7C-8D79-0CAC2A0218FD}" srcOrd="0" destOrd="0" presId="urn:microsoft.com/office/officeart/2018/2/layout/IconVerticalSolidList"/>
    <dgm:cxn modelId="{67F8EB1F-662D-4BF8-AAAD-C10C2261F169}" type="presOf" srcId="{740FDCDA-04B0-474C-8D14-F4EC5F62B086}" destId="{BB0A3F25-B90A-4278-831B-5BE16B0C22EC}" srcOrd="0" destOrd="0" presId="urn:microsoft.com/office/officeart/2018/2/layout/IconVerticalSolidList"/>
    <dgm:cxn modelId="{BE9E410D-449D-4040-94F9-2DB4EB1877C9}" srcId="{740FDCDA-04B0-474C-8D14-F4EC5F62B086}" destId="{A799E8F6-AB4E-4820-9972-8C72A5D235C7}" srcOrd="0" destOrd="0" parTransId="{711B60F2-ECDC-4874-A42C-81E27794E92D}" sibTransId="{AC5C28BB-0F54-4AFE-8A1B-91891B4901CB}"/>
    <dgm:cxn modelId="{BCE712CB-B53D-4BF0-99ED-618EBBB89E85}" type="presOf" srcId="{7FFF5470-AC3F-4769-A1CF-3603E33978AD}" destId="{96DA4627-0730-48C4-9BE0-1ABFDF08BEF9}" srcOrd="0" destOrd="0" presId="urn:microsoft.com/office/officeart/2018/2/layout/IconVerticalSolidList"/>
    <dgm:cxn modelId="{86E53609-FCC8-4FDD-B46E-30CC729393AF}" srcId="{740FDCDA-04B0-474C-8D14-F4EC5F62B086}" destId="{7FFF5470-AC3F-4769-A1CF-3603E33978AD}" srcOrd="1" destOrd="0" parTransId="{3CB15A88-9573-4738-8CF3-3C88E5F50326}" sibTransId="{7D22D8A3-DF38-4E01-83F2-E111FC6524DE}"/>
    <dgm:cxn modelId="{C8779B46-6115-4AE9-90E2-8706BEA856D6}" type="presParOf" srcId="{BB0A3F25-B90A-4278-831B-5BE16B0C22EC}" destId="{DC336E2F-09BD-4A6E-A6B9-57052B719857}" srcOrd="0" destOrd="0" presId="urn:microsoft.com/office/officeart/2018/2/layout/IconVerticalSolidList"/>
    <dgm:cxn modelId="{52BEFF66-59A8-4ECC-8388-3996170B71C4}" type="presParOf" srcId="{DC336E2F-09BD-4A6E-A6B9-57052B719857}" destId="{3193B6CC-3DF3-4673-AB2F-1C1430ACA104}" srcOrd="0" destOrd="0" presId="urn:microsoft.com/office/officeart/2018/2/layout/IconVerticalSolidList"/>
    <dgm:cxn modelId="{9A60D6FA-5D0A-4376-B020-10007D8FF99D}" type="presParOf" srcId="{DC336E2F-09BD-4A6E-A6B9-57052B719857}" destId="{3EB99275-AA6B-49FE-9974-B279A375C20D}" srcOrd="1" destOrd="0" presId="urn:microsoft.com/office/officeart/2018/2/layout/IconVerticalSolidList"/>
    <dgm:cxn modelId="{2861415F-1CF1-490F-B042-7713C9CE6B1D}" type="presParOf" srcId="{DC336E2F-09BD-4A6E-A6B9-57052B719857}" destId="{3AD48555-D6F5-42EF-B864-A881CBF600BE}" srcOrd="2" destOrd="0" presId="urn:microsoft.com/office/officeart/2018/2/layout/IconVerticalSolidList"/>
    <dgm:cxn modelId="{E3571589-5BBD-412C-8B46-7F189EE69001}" type="presParOf" srcId="{DC336E2F-09BD-4A6E-A6B9-57052B719857}" destId="{03B35386-6110-4B7C-8D79-0CAC2A0218FD}" srcOrd="3" destOrd="0" presId="urn:microsoft.com/office/officeart/2018/2/layout/IconVerticalSolidList"/>
    <dgm:cxn modelId="{08736D47-2059-4315-B305-DDE75F90F757}" type="presParOf" srcId="{BB0A3F25-B90A-4278-831B-5BE16B0C22EC}" destId="{27B300AE-10AD-4332-B3C8-6421F39507C8}" srcOrd="1" destOrd="0" presId="urn:microsoft.com/office/officeart/2018/2/layout/IconVerticalSolidList"/>
    <dgm:cxn modelId="{84E1C39C-0488-4EA1-B19A-8D8985D1012D}" type="presParOf" srcId="{BB0A3F25-B90A-4278-831B-5BE16B0C22EC}" destId="{C5718A78-1858-4744-B811-004C00878690}" srcOrd="2" destOrd="0" presId="urn:microsoft.com/office/officeart/2018/2/layout/IconVerticalSolidList"/>
    <dgm:cxn modelId="{569D412D-1F8C-445D-A6CD-BAD4FDA32294}" type="presParOf" srcId="{C5718A78-1858-4744-B811-004C00878690}" destId="{FF923BDA-1D4E-4566-B0AE-C8477663E309}" srcOrd="0" destOrd="0" presId="urn:microsoft.com/office/officeart/2018/2/layout/IconVerticalSolidList"/>
    <dgm:cxn modelId="{748FE775-9F0B-4AAC-B7DD-240046859C8B}" type="presParOf" srcId="{C5718A78-1858-4744-B811-004C00878690}" destId="{1B95F914-F151-4F86-8341-01866F2E5EBB}" srcOrd="1" destOrd="0" presId="urn:microsoft.com/office/officeart/2018/2/layout/IconVerticalSolidList"/>
    <dgm:cxn modelId="{79921BBE-1A4A-4973-9E87-555990D1374A}" type="presParOf" srcId="{C5718A78-1858-4744-B811-004C00878690}" destId="{5964251C-D8A4-4CF0-8B82-33536297243C}" srcOrd="2" destOrd="0" presId="urn:microsoft.com/office/officeart/2018/2/layout/IconVerticalSolidList"/>
    <dgm:cxn modelId="{2845925B-04BC-4666-9708-D29128709916}" type="presParOf" srcId="{C5718A78-1858-4744-B811-004C00878690}" destId="{96DA4627-0730-48C4-9BE0-1ABFDF08BEF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F7D2F-D48D-46F8-924B-6FD4473A8522}">
      <dsp:nvSpPr>
        <dsp:cNvPr id="0" name=""/>
        <dsp:cNvSpPr/>
      </dsp:nvSpPr>
      <dsp:spPr>
        <a:xfrm>
          <a:off x="3158399" y="153542"/>
          <a:ext cx="3370144" cy="337007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da-DK" sz="2800" kern="1200" dirty="0" smtClean="0"/>
            <a:t>Socialt</a:t>
          </a:r>
          <a:endParaRPr lang="da-DK" sz="2800" kern="1200" dirty="0"/>
        </a:p>
      </dsp:txBody>
      <dsp:txXfrm>
        <a:off x="3651945" y="647078"/>
        <a:ext cx="2383052" cy="2383000"/>
      </dsp:txXfrm>
    </dsp:sp>
    <dsp:sp modelId="{49F50EE3-43A4-4BB0-A1A9-58C54FFD2BB2}">
      <dsp:nvSpPr>
        <dsp:cNvPr id="0" name=""/>
        <dsp:cNvSpPr/>
      </dsp:nvSpPr>
      <dsp:spPr>
        <a:xfrm>
          <a:off x="5081331" y="0"/>
          <a:ext cx="374808" cy="37480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E048E3-8D97-4034-B629-9FA8588E712F}">
      <dsp:nvSpPr>
        <dsp:cNvPr id="0" name=""/>
        <dsp:cNvSpPr/>
      </dsp:nvSpPr>
      <dsp:spPr>
        <a:xfrm>
          <a:off x="4193824" y="3273221"/>
          <a:ext cx="271391" cy="27165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843A24-8853-4057-9E87-3C98F982955E}">
      <dsp:nvSpPr>
        <dsp:cNvPr id="0" name=""/>
        <dsp:cNvSpPr/>
      </dsp:nvSpPr>
      <dsp:spPr>
        <a:xfrm>
          <a:off x="6745406" y="1521256"/>
          <a:ext cx="271391" cy="27165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4CA55E-3473-4CAC-A6B4-DD9B0584FB4C}">
      <dsp:nvSpPr>
        <dsp:cNvPr id="0" name=""/>
        <dsp:cNvSpPr/>
      </dsp:nvSpPr>
      <dsp:spPr>
        <a:xfrm>
          <a:off x="5446738" y="3562197"/>
          <a:ext cx="374808" cy="37480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331BA8-D361-4799-9A38-45FB13C039DF}">
      <dsp:nvSpPr>
        <dsp:cNvPr id="0" name=""/>
        <dsp:cNvSpPr/>
      </dsp:nvSpPr>
      <dsp:spPr>
        <a:xfrm>
          <a:off x="4270916" y="532676"/>
          <a:ext cx="271391" cy="27165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68A468-DB80-40E0-94FA-FE9F48BE5618}">
      <dsp:nvSpPr>
        <dsp:cNvPr id="0" name=""/>
        <dsp:cNvSpPr/>
      </dsp:nvSpPr>
      <dsp:spPr>
        <a:xfrm>
          <a:off x="3415375" y="2086610"/>
          <a:ext cx="271391" cy="27165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F439E4-9A4D-4B68-AC8B-4AF40C818747}">
      <dsp:nvSpPr>
        <dsp:cNvPr id="0" name=""/>
        <dsp:cNvSpPr/>
      </dsp:nvSpPr>
      <dsp:spPr>
        <a:xfrm>
          <a:off x="2105425" y="761809"/>
          <a:ext cx="1370120" cy="136968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da-DK" sz="1900" kern="1200" dirty="0" smtClean="0"/>
            <a:t>Mentalt</a:t>
          </a:r>
          <a:endParaRPr lang="da-DK" sz="1900" kern="1200" dirty="0"/>
        </a:p>
      </dsp:txBody>
      <dsp:txXfrm>
        <a:off x="2306074" y="962394"/>
        <a:ext cx="968822" cy="968512"/>
      </dsp:txXfrm>
    </dsp:sp>
    <dsp:sp modelId="{42B8060C-2D63-435B-8698-D4FBE019D89A}">
      <dsp:nvSpPr>
        <dsp:cNvPr id="0" name=""/>
        <dsp:cNvSpPr/>
      </dsp:nvSpPr>
      <dsp:spPr>
        <a:xfrm>
          <a:off x="4702134" y="544487"/>
          <a:ext cx="374808" cy="37480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44F77C-87D6-4E0C-9F1F-4D19DFB1FD9E}">
      <dsp:nvSpPr>
        <dsp:cNvPr id="0" name=""/>
        <dsp:cNvSpPr/>
      </dsp:nvSpPr>
      <dsp:spPr>
        <a:xfrm>
          <a:off x="2233913" y="2533065"/>
          <a:ext cx="677538" cy="67755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3048CD-0AB1-47E0-A1E7-BE859711EB70}">
      <dsp:nvSpPr>
        <dsp:cNvPr id="0" name=""/>
        <dsp:cNvSpPr/>
      </dsp:nvSpPr>
      <dsp:spPr>
        <a:xfrm>
          <a:off x="6873894" y="117322"/>
          <a:ext cx="1370120" cy="136968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da-DK" sz="1900" kern="1200" dirty="0" smtClean="0"/>
            <a:t>Fysisk</a:t>
          </a:r>
          <a:endParaRPr lang="da-DK" sz="1900" kern="1200" dirty="0"/>
        </a:p>
      </dsp:txBody>
      <dsp:txXfrm>
        <a:off x="7074543" y="317907"/>
        <a:ext cx="968822" cy="968512"/>
      </dsp:txXfrm>
    </dsp:sp>
    <dsp:sp modelId="{6AF9FA86-2852-4A92-8048-C608D89E6D4B}">
      <dsp:nvSpPr>
        <dsp:cNvPr id="0" name=""/>
        <dsp:cNvSpPr/>
      </dsp:nvSpPr>
      <dsp:spPr>
        <a:xfrm>
          <a:off x="6262793" y="1062989"/>
          <a:ext cx="374808" cy="37480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3CE55B-0B71-4894-A5E6-0216EA9F3239}">
      <dsp:nvSpPr>
        <dsp:cNvPr id="0" name=""/>
        <dsp:cNvSpPr/>
      </dsp:nvSpPr>
      <dsp:spPr>
        <a:xfrm>
          <a:off x="1976310" y="3339363"/>
          <a:ext cx="271391" cy="27165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C34C3E-2DC8-4E08-9E44-F12EB965AAAB}">
      <dsp:nvSpPr>
        <dsp:cNvPr id="0" name=""/>
        <dsp:cNvSpPr/>
      </dsp:nvSpPr>
      <dsp:spPr>
        <a:xfrm>
          <a:off x="4682705" y="2952750"/>
          <a:ext cx="271391" cy="27165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2AA0B4-20C9-4A4A-AE01-487E399A1ABE}">
      <dsp:nvSpPr>
        <dsp:cNvPr id="0" name=""/>
        <dsp:cNvSpPr/>
      </dsp:nvSpPr>
      <dsp:spPr>
        <a:xfrm rot="16200000">
          <a:off x="3036111" y="1195312"/>
          <a:ext cx="2531097" cy="1546768"/>
        </a:xfrm>
        <a:prstGeom prst="round2SameRect">
          <a:avLst>
            <a:gd name="adj1" fmla="val 16670"/>
            <a:gd name="adj2" fmla="val 0"/>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114300" rIns="102870" bIns="114300" numCol="1" spcCol="1270" anchor="t" anchorCtr="0">
          <a:noAutofit/>
        </a:bodyPr>
        <a:lstStyle/>
        <a:p>
          <a:pPr lvl="0" algn="l" defTabSz="800100">
            <a:lnSpc>
              <a:spcPct val="90000"/>
            </a:lnSpc>
            <a:spcBef>
              <a:spcPct val="0"/>
            </a:spcBef>
            <a:spcAft>
              <a:spcPct val="35000"/>
            </a:spcAft>
          </a:pPr>
          <a:endParaRPr lang="da-DK" sz="1800" kern="1200" dirty="0" smtClean="0"/>
        </a:p>
        <a:p>
          <a:pPr lvl="0" algn="l" defTabSz="800100">
            <a:lnSpc>
              <a:spcPct val="90000"/>
            </a:lnSpc>
            <a:spcBef>
              <a:spcPct val="0"/>
            </a:spcBef>
            <a:spcAft>
              <a:spcPct val="35000"/>
            </a:spcAft>
          </a:pPr>
          <a:endParaRPr lang="da-DK" sz="1800" kern="1200" dirty="0" smtClean="0"/>
        </a:p>
        <a:p>
          <a:pPr lvl="0" algn="l" defTabSz="800100">
            <a:lnSpc>
              <a:spcPct val="90000"/>
            </a:lnSpc>
            <a:spcBef>
              <a:spcPct val="0"/>
            </a:spcBef>
            <a:spcAft>
              <a:spcPct val="35000"/>
            </a:spcAft>
          </a:pPr>
          <a:r>
            <a:rPr lang="da-DK" sz="1800" b="1" kern="1200" dirty="0" smtClean="0"/>
            <a:t>Uddannelse</a:t>
          </a:r>
        </a:p>
        <a:p>
          <a:pPr lvl="0" algn="l" defTabSz="800100">
            <a:lnSpc>
              <a:spcPct val="90000"/>
            </a:lnSpc>
            <a:spcBef>
              <a:spcPct val="0"/>
            </a:spcBef>
            <a:spcAft>
              <a:spcPct val="35000"/>
            </a:spcAft>
          </a:pPr>
          <a:r>
            <a:rPr lang="da-DK" sz="1800" b="1" kern="1200" dirty="0" smtClean="0"/>
            <a:t>kandidat</a:t>
          </a:r>
          <a:endParaRPr lang="da-DK" sz="1800" b="1" kern="1200" dirty="0"/>
        </a:p>
      </dsp:txBody>
      <dsp:txXfrm rot="5400000">
        <a:off x="3603797" y="778669"/>
        <a:ext cx="1471247" cy="2380055"/>
      </dsp:txXfrm>
    </dsp:sp>
    <dsp:sp modelId="{947B7346-B690-4067-9D96-05F88BEC6043}">
      <dsp:nvSpPr>
        <dsp:cNvPr id="0" name=""/>
        <dsp:cNvSpPr/>
      </dsp:nvSpPr>
      <dsp:spPr>
        <a:xfrm rot="5400000">
          <a:off x="4653116" y="1195312"/>
          <a:ext cx="2531097" cy="1546768"/>
        </a:xfrm>
        <a:prstGeom prst="round2SameRect">
          <a:avLst>
            <a:gd name="adj1" fmla="val 16670"/>
            <a:gd name="adj2" fmla="val 0"/>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14300" rIns="68580" bIns="114300" numCol="1" spcCol="1270" anchor="t" anchorCtr="0">
          <a:noAutofit/>
        </a:bodyPr>
        <a:lstStyle/>
        <a:p>
          <a:pPr lvl="0" algn="l" defTabSz="800100">
            <a:lnSpc>
              <a:spcPct val="90000"/>
            </a:lnSpc>
            <a:spcBef>
              <a:spcPct val="0"/>
            </a:spcBef>
            <a:spcAft>
              <a:spcPct val="35000"/>
            </a:spcAft>
          </a:pPr>
          <a:endParaRPr lang="da-DK" sz="1800" kern="1200" dirty="0" smtClean="0"/>
        </a:p>
        <a:p>
          <a:pPr lvl="0" algn="l" defTabSz="800100">
            <a:lnSpc>
              <a:spcPct val="90000"/>
            </a:lnSpc>
            <a:spcBef>
              <a:spcPct val="0"/>
            </a:spcBef>
            <a:spcAft>
              <a:spcPct val="35000"/>
            </a:spcAft>
          </a:pPr>
          <a:endParaRPr lang="da-DK" sz="1800" kern="1200" dirty="0" smtClean="0"/>
        </a:p>
        <a:p>
          <a:pPr lvl="0" algn="l" defTabSz="800100">
            <a:lnSpc>
              <a:spcPct val="90000"/>
            </a:lnSpc>
            <a:spcBef>
              <a:spcPct val="0"/>
            </a:spcBef>
            <a:spcAft>
              <a:spcPct val="35000"/>
            </a:spcAft>
          </a:pPr>
          <a:r>
            <a:rPr lang="da-DK" sz="1800" b="1" kern="1200" dirty="0" smtClean="0"/>
            <a:t>Karriere-selektion</a:t>
          </a:r>
          <a:endParaRPr lang="da-DK" sz="1800" b="1" kern="1200" dirty="0"/>
        </a:p>
      </dsp:txBody>
      <dsp:txXfrm rot="-5400000">
        <a:off x="5145281" y="778669"/>
        <a:ext cx="1471247" cy="2380055"/>
      </dsp:txXfrm>
    </dsp:sp>
    <dsp:sp modelId="{DE06CAEC-9AAD-4741-BFB1-3EDE3EFD2C94}">
      <dsp:nvSpPr>
        <dsp:cNvPr id="0" name=""/>
        <dsp:cNvSpPr/>
      </dsp:nvSpPr>
      <dsp:spPr>
        <a:xfrm>
          <a:off x="4301502" y="0"/>
          <a:ext cx="1617004" cy="1616925"/>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15B367-AD98-4F8B-A7D6-E5BC9ED3CE12}">
      <dsp:nvSpPr>
        <dsp:cNvPr id="0" name=""/>
        <dsp:cNvSpPr/>
      </dsp:nvSpPr>
      <dsp:spPr>
        <a:xfrm rot="10800000">
          <a:off x="4301502" y="2320074"/>
          <a:ext cx="1617004" cy="1616925"/>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2EEE12-A669-4CD1-8C28-C40A9D39B623}">
      <dsp:nvSpPr>
        <dsp:cNvPr id="0" name=""/>
        <dsp:cNvSpPr/>
      </dsp:nvSpPr>
      <dsp:spPr>
        <a:xfrm>
          <a:off x="0" y="480"/>
          <a:ext cx="102203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149F27-6491-410E-8400-DD2457472290}">
      <dsp:nvSpPr>
        <dsp:cNvPr id="0" name=""/>
        <dsp:cNvSpPr/>
      </dsp:nvSpPr>
      <dsp:spPr>
        <a:xfrm>
          <a:off x="0" y="480"/>
          <a:ext cx="10220325" cy="7870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da-DK" sz="2200" kern="1200"/>
            <a:t>Baggrundsinformationer (specialestart, afleveringsforsøg, campus, uddannelsesbaggrund mv. ) </a:t>
          </a:r>
          <a:endParaRPr lang="en-US" sz="2200" kern="1200"/>
        </a:p>
      </dsp:txBody>
      <dsp:txXfrm>
        <a:off x="0" y="480"/>
        <a:ext cx="10220325" cy="787099"/>
      </dsp:txXfrm>
    </dsp:sp>
    <dsp:sp modelId="{383199E7-F5A8-41D4-9B73-EBCCA9AAA097}">
      <dsp:nvSpPr>
        <dsp:cNvPr id="0" name=""/>
        <dsp:cNvSpPr/>
      </dsp:nvSpPr>
      <dsp:spPr>
        <a:xfrm>
          <a:off x="0" y="787580"/>
          <a:ext cx="102203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C1A76E-64EA-4E99-8415-6F6292535B2A}">
      <dsp:nvSpPr>
        <dsp:cNvPr id="0" name=""/>
        <dsp:cNvSpPr/>
      </dsp:nvSpPr>
      <dsp:spPr>
        <a:xfrm>
          <a:off x="0" y="787580"/>
          <a:ext cx="10220325" cy="7870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da-DK" sz="2200" kern="1200"/>
            <a:t>Om 3. semester og overgangen til specialesemesteret (specialeforberedende elementer på 3. semester, tildeling af vejleder mv) </a:t>
          </a:r>
          <a:endParaRPr lang="en-US" sz="2200" kern="1200"/>
        </a:p>
      </dsp:txBody>
      <dsp:txXfrm>
        <a:off x="0" y="787580"/>
        <a:ext cx="10220325" cy="787099"/>
      </dsp:txXfrm>
    </dsp:sp>
    <dsp:sp modelId="{08134E09-8028-4122-9E6E-2952E9790688}">
      <dsp:nvSpPr>
        <dsp:cNvPr id="0" name=""/>
        <dsp:cNvSpPr/>
      </dsp:nvSpPr>
      <dsp:spPr>
        <a:xfrm>
          <a:off x="0" y="1574679"/>
          <a:ext cx="102203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32E830-492C-4EA6-AD44-731985F8B64D}">
      <dsp:nvSpPr>
        <dsp:cNvPr id="0" name=""/>
        <dsp:cNvSpPr/>
      </dsp:nvSpPr>
      <dsp:spPr>
        <a:xfrm>
          <a:off x="0" y="1574679"/>
          <a:ext cx="10220325" cy="7870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da-DK" sz="2200" kern="1200"/>
            <a:t>Om selve vejledningsforløbet (samarbejdet med vejleder, vejledningsforløbet, behovet for vejledning mv) </a:t>
          </a:r>
          <a:endParaRPr lang="en-US" sz="2200" kern="1200"/>
        </a:p>
      </dsp:txBody>
      <dsp:txXfrm>
        <a:off x="0" y="1574679"/>
        <a:ext cx="10220325" cy="787099"/>
      </dsp:txXfrm>
    </dsp:sp>
    <dsp:sp modelId="{62E7D9F3-51A0-4EEF-86EB-D8D0A2E9DAC4}">
      <dsp:nvSpPr>
        <dsp:cNvPr id="0" name=""/>
        <dsp:cNvSpPr/>
      </dsp:nvSpPr>
      <dsp:spPr>
        <a:xfrm>
          <a:off x="0" y="2361779"/>
          <a:ext cx="102203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026F86-EAA1-4B45-A669-156A43DE28DE}">
      <dsp:nvSpPr>
        <dsp:cNvPr id="0" name=""/>
        <dsp:cNvSpPr/>
      </dsp:nvSpPr>
      <dsp:spPr>
        <a:xfrm>
          <a:off x="0" y="2361779"/>
          <a:ext cx="10220325" cy="7870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da-DK" sz="2200" kern="1200"/>
            <a:t>Øvrige forhold omkring specialeprocessen </a:t>
          </a:r>
          <a:endParaRPr lang="en-US" sz="2200" kern="1200"/>
        </a:p>
      </dsp:txBody>
      <dsp:txXfrm>
        <a:off x="0" y="2361779"/>
        <a:ext cx="10220325" cy="787099"/>
      </dsp:txXfrm>
    </dsp:sp>
    <dsp:sp modelId="{363E4472-3185-4670-8A43-7E2F1ABFDFFA}">
      <dsp:nvSpPr>
        <dsp:cNvPr id="0" name=""/>
        <dsp:cNvSpPr/>
      </dsp:nvSpPr>
      <dsp:spPr>
        <a:xfrm>
          <a:off x="0" y="3148878"/>
          <a:ext cx="102203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A43602-8000-42D0-A201-F35DA9B05AEF}">
      <dsp:nvSpPr>
        <dsp:cNvPr id="0" name=""/>
        <dsp:cNvSpPr/>
      </dsp:nvSpPr>
      <dsp:spPr>
        <a:xfrm>
          <a:off x="0" y="3148878"/>
          <a:ext cx="10220325" cy="7870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da-DK" sz="2200" kern="1200"/>
            <a:t>Øvrige forhold om det samlede studieforløb og overgang til arbejdsmarkedet</a:t>
          </a:r>
          <a:endParaRPr lang="en-US" sz="2200" kern="1200"/>
        </a:p>
      </dsp:txBody>
      <dsp:txXfrm>
        <a:off x="0" y="3148878"/>
        <a:ext cx="10220325" cy="7870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E7CE23-D088-4C4E-A5D2-79193E707A7B}">
      <dsp:nvSpPr>
        <dsp:cNvPr id="0" name=""/>
        <dsp:cNvSpPr/>
      </dsp:nvSpPr>
      <dsp:spPr>
        <a:xfrm>
          <a:off x="0" y="734530"/>
          <a:ext cx="10220325" cy="135605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30081F-8829-4A86-9391-DEBBF3AB9880}">
      <dsp:nvSpPr>
        <dsp:cNvPr id="0" name=""/>
        <dsp:cNvSpPr/>
      </dsp:nvSpPr>
      <dsp:spPr>
        <a:xfrm>
          <a:off x="410207" y="1039643"/>
          <a:ext cx="745831" cy="745831"/>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DF0D98A-6404-4DC3-BDCE-618E5306142B}">
      <dsp:nvSpPr>
        <dsp:cNvPr id="0" name=""/>
        <dsp:cNvSpPr/>
      </dsp:nvSpPr>
      <dsp:spPr>
        <a:xfrm>
          <a:off x="1566245" y="734530"/>
          <a:ext cx="8654079" cy="1356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516" tIns="143516" rIns="143516" bIns="143516" numCol="1" spcCol="1270" anchor="ctr" anchorCtr="0">
          <a:noAutofit/>
        </a:bodyPr>
        <a:lstStyle/>
        <a:p>
          <a:pPr lvl="0" algn="l" defTabSz="1111250">
            <a:lnSpc>
              <a:spcPct val="90000"/>
            </a:lnSpc>
            <a:spcBef>
              <a:spcPct val="0"/>
            </a:spcBef>
            <a:spcAft>
              <a:spcPct val="35000"/>
            </a:spcAft>
          </a:pPr>
          <a:r>
            <a:rPr lang="da-DK" sz="2500" b="0" kern="1200"/>
            <a:t>Hvilke erfaringer har I med at få studerende til at gå sammen i specialegruppe? </a:t>
          </a:r>
          <a:endParaRPr lang="en-US" sz="2500" kern="1200"/>
        </a:p>
      </dsp:txBody>
      <dsp:txXfrm>
        <a:off x="1566245" y="734530"/>
        <a:ext cx="8654079" cy="1356056"/>
      </dsp:txXfrm>
    </dsp:sp>
    <dsp:sp modelId="{16D69A88-DE5E-435E-A6DF-0C0D0B22B316}">
      <dsp:nvSpPr>
        <dsp:cNvPr id="0" name=""/>
        <dsp:cNvSpPr/>
      </dsp:nvSpPr>
      <dsp:spPr>
        <a:xfrm>
          <a:off x="0" y="2429601"/>
          <a:ext cx="10220325" cy="135605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BA058A-339E-4B64-9A71-1BD5115F2860}">
      <dsp:nvSpPr>
        <dsp:cNvPr id="0" name=""/>
        <dsp:cNvSpPr/>
      </dsp:nvSpPr>
      <dsp:spPr>
        <a:xfrm>
          <a:off x="410207" y="2734714"/>
          <a:ext cx="745831" cy="745831"/>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E55A5FD-79A6-47F8-81A4-4E817DAD22F4}">
      <dsp:nvSpPr>
        <dsp:cNvPr id="0" name=""/>
        <dsp:cNvSpPr/>
      </dsp:nvSpPr>
      <dsp:spPr>
        <a:xfrm>
          <a:off x="1566245" y="2429601"/>
          <a:ext cx="8654079" cy="1356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516" tIns="143516" rIns="143516" bIns="143516" numCol="1" spcCol="1270" anchor="ctr" anchorCtr="0">
          <a:noAutofit/>
        </a:bodyPr>
        <a:lstStyle/>
        <a:p>
          <a:pPr lvl="0" algn="l" defTabSz="1111250">
            <a:lnSpc>
              <a:spcPct val="90000"/>
            </a:lnSpc>
            <a:spcBef>
              <a:spcPct val="0"/>
            </a:spcBef>
            <a:spcAft>
              <a:spcPct val="35000"/>
            </a:spcAft>
          </a:pPr>
          <a:r>
            <a:rPr lang="da-DK" sz="2500" b="0" kern="1200" dirty="0"/>
            <a:t>Hvordan balancerer vi gruppen og det individuelle i vejledningen og uddannelsen?</a:t>
          </a:r>
          <a:endParaRPr lang="en-US" sz="2500" kern="1200" dirty="0"/>
        </a:p>
      </dsp:txBody>
      <dsp:txXfrm>
        <a:off x="1566245" y="2429601"/>
        <a:ext cx="8654079" cy="13560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7E8209-C4BA-460B-9136-773F49245093}">
      <dsp:nvSpPr>
        <dsp:cNvPr id="0" name=""/>
        <dsp:cNvSpPr/>
      </dsp:nvSpPr>
      <dsp:spPr>
        <a:xfrm>
          <a:off x="0" y="551"/>
          <a:ext cx="10220325" cy="129116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ADFBC4-5E39-440B-B07E-6A395CA861F9}">
      <dsp:nvSpPr>
        <dsp:cNvPr id="0" name=""/>
        <dsp:cNvSpPr/>
      </dsp:nvSpPr>
      <dsp:spPr>
        <a:xfrm>
          <a:off x="390578" y="291064"/>
          <a:ext cx="710141" cy="710141"/>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9C74B24-FFCA-47CA-A55B-A24B781A9AD3}">
      <dsp:nvSpPr>
        <dsp:cNvPr id="0" name=""/>
        <dsp:cNvSpPr/>
      </dsp:nvSpPr>
      <dsp:spPr>
        <a:xfrm>
          <a:off x="1491298" y="551"/>
          <a:ext cx="8729026" cy="1291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649" tIns="136649" rIns="136649" bIns="136649" numCol="1" spcCol="1270" anchor="ctr" anchorCtr="0">
          <a:noAutofit/>
        </a:bodyPr>
        <a:lstStyle/>
        <a:p>
          <a:pPr lvl="0" algn="l" defTabSz="1111250">
            <a:lnSpc>
              <a:spcPct val="100000"/>
            </a:lnSpc>
            <a:spcBef>
              <a:spcPct val="0"/>
            </a:spcBef>
            <a:spcAft>
              <a:spcPct val="35000"/>
            </a:spcAft>
          </a:pPr>
          <a:r>
            <a:rPr lang="da-DK" sz="2500" b="0" kern="1200"/>
            <a:t>Hvilke formater for kollektive vejledningsforløb arbejder i med? </a:t>
          </a:r>
          <a:endParaRPr lang="en-US" sz="2500" kern="1200"/>
        </a:p>
      </dsp:txBody>
      <dsp:txXfrm>
        <a:off x="1491298" y="551"/>
        <a:ext cx="8729026" cy="1291167"/>
      </dsp:txXfrm>
    </dsp:sp>
    <dsp:sp modelId="{F68CD6E9-0214-40C6-9D21-0402B1DF3BC4}">
      <dsp:nvSpPr>
        <dsp:cNvPr id="0" name=""/>
        <dsp:cNvSpPr/>
      </dsp:nvSpPr>
      <dsp:spPr>
        <a:xfrm>
          <a:off x="0" y="1614510"/>
          <a:ext cx="10220325" cy="129116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42E7B2-995B-4F88-8E0B-3785BBB64483}">
      <dsp:nvSpPr>
        <dsp:cNvPr id="0" name=""/>
        <dsp:cNvSpPr/>
      </dsp:nvSpPr>
      <dsp:spPr>
        <a:xfrm>
          <a:off x="390578" y="1905023"/>
          <a:ext cx="710141" cy="710141"/>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3D6D677-BFEA-48E4-8E7C-C7C083E08CCA}">
      <dsp:nvSpPr>
        <dsp:cNvPr id="0" name=""/>
        <dsp:cNvSpPr/>
      </dsp:nvSpPr>
      <dsp:spPr>
        <a:xfrm>
          <a:off x="1491298" y="1614510"/>
          <a:ext cx="8729026" cy="1291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649" tIns="136649" rIns="136649" bIns="136649" numCol="1" spcCol="1270" anchor="ctr" anchorCtr="0">
          <a:noAutofit/>
        </a:bodyPr>
        <a:lstStyle/>
        <a:p>
          <a:pPr lvl="0" algn="l" defTabSz="1111250">
            <a:lnSpc>
              <a:spcPct val="100000"/>
            </a:lnSpc>
            <a:spcBef>
              <a:spcPct val="0"/>
            </a:spcBef>
            <a:spcAft>
              <a:spcPct val="35000"/>
            </a:spcAft>
          </a:pPr>
          <a:r>
            <a:rPr lang="da-DK" sz="2500" b="0" kern="1200"/>
            <a:t>Hvad fungerer godt og hvordan kan der skabes rum til det? </a:t>
          </a:r>
          <a:endParaRPr lang="en-US" sz="2500" kern="1200"/>
        </a:p>
      </dsp:txBody>
      <dsp:txXfrm>
        <a:off x="1491298" y="1614510"/>
        <a:ext cx="8729026" cy="1291167"/>
      </dsp:txXfrm>
    </dsp:sp>
    <dsp:sp modelId="{9AD9000B-C5E1-455B-B2A8-E8A67BF145F3}">
      <dsp:nvSpPr>
        <dsp:cNvPr id="0" name=""/>
        <dsp:cNvSpPr/>
      </dsp:nvSpPr>
      <dsp:spPr>
        <a:xfrm>
          <a:off x="0" y="3228469"/>
          <a:ext cx="10220325" cy="129116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2075BC-5B3F-4B3B-A6CC-8F84CA48910B}">
      <dsp:nvSpPr>
        <dsp:cNvPr id="0" name=""/>
        <dsp:cNvSpPr/>
      </dsp:nvSpPr>
      <dsp:spPr>
        <a:xfrm>
          <a:off x="390578" y="3518982"/>
          <a:ext cx="710141" cy="710141"/>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830C6A-87B3-48A3-92F4-5CC9D6C9D0D1}">
      <dsp:nvSpPr>
        <dsp:cNvPr id="0" name=""/>
        <dsp:cNvSpPr/>
      </dsp:nvSpPr>
      <dsp:spPr>
        <a:xfrm>
          <a:off x="1491298" y="3228469"/>
          <a:ext cx="8729026" cy="1291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649" tIns="136649" rIns="136649" bIns="136649" numCol="1" spcCol="1270" anchor="ctr" anchorCtr="0">
          <a:noAutofit/>
        </a:bodyPr>
        <a:lstStyle/>
        <a:p>
          <a:pPr lvl="0" algn="l" defTabSz="1111250">
            <a:lnSpc>
              <a:spcPct val="100000"/>
            </a:lnSpc>
            <a:spcBef>
              <a:spcPct val="0"/>
            </a:spcBef>
            <a:spcAft>
              <a:spcPct val="35000"/>
            </a:spcAft>
          </a:pPr>
          <a:r>
            <a:rPr lang="da-DK" sz="2500" kern="1200"/>
            <a:t>Hvor meget på tværs kan det kollektive række?</a:t>
          </a:r>
        </a:p>
      </dsp:txBody>
      <dsp:txXfrm>
        <a:off x="1491298" y="3228469"/>
        <a:ext cx="8729026" cy="129116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93B6CC-3DF3-4673-AB2F-1C1430ACA104}">
      <dsp:nvSpPr>
        <dsp:cNvPr id="0" name=""/>
        <dsp:cNvSpPr/>
      </dsp:nvSpPr>
      <dsp:spPr>
        <a:xfrm>
          <a:off x="0" y="734530"/>
          <a:ext cx="10220325" cy="135605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B99275-AA6B-49FE-9974-B279A375C20D}">
      <dsp:nvSpPr>
        <dsp:cNvPr id="0" name=""/>
        <dsp:cNvSpPr/>
      </dsp:nvSpPr>
      <dsp:spPr>
        <a:xfrm>
          <a:off x="410207" y="1039643"/>
          <a:ext cx="745831" cy="745831"/>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3B35386-6110-4B7C-8D79-0CAC2A0218FD}">
      <dsp:nvSpPr>
        <dsp:cNvPr id="0" name=""/>
        <dsp:cNvSpPr/>
      </dsp:nvSpPr>
      <dsp:spPr>
        <a:xfrm>
          <a:off x="1566245" y="734530"/>
          <a:ext cx="8654079" cy="1356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516" tIns="143516" rIns="143516" bIns="143516" numCol="1" spcCol="1270" anchor="ctr" anchorCtr="0">
          <a:noAutofit/>
        </a:bodyPr>
        <a:lstStyle/>
        <a:p>
          <a:pPr lvl="0" algn="l" defTabSz="1022350">
            <a:lnSpc>
              <a:spcPct val="100000"/>
            </a:lnSpc>
            <a:spcBef>
              <a:spcPct val="0"/>
            </a:spcBef>
            <a:spcAft>
              <a:spcPct val="35000"/>
            </a:spcAft>
          </a:pPr>
          <a:r>
            <a:rPr lang="da-DK" sz="2300" b="0" kern="1200" dirty="0"/>
            <a:t>Hvad fortæller tabellen om emnerne jer? </a:t>
          </a:r>
          <a:endParaRPr lang="en-US" sz="2300" kern="1200" dirty="0"/>
        </a:p>
      </dsp:txBody>
      <dsp:txXfrm>
        <a:off x="1566245" y="734530"/>
        <a:ext cx="8654079" cy="1356056"/>
      </dsp:txXfrm>
    </dsp:sp>
    <dsp:sp modelId="{FF923BDA-1D4E-4566-B0AE-C8477663E309}">
      <dsp:nvSpPr>
        <dsp:cNvPr id="0" name=""/>
        <dsp:cNvSpPr/>
      </dsp:nvSpPr>
      <dsp:spPr>
        <a:xfrm>
          <a:off x="0" y="2429601"/>
          <a:ext cx="10220325" cy="135605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95F914-F151-4F86-8341-01866F2E5EBB}">
      <dsp:nvSpPr>
        <dsp:cNvPr id="0" name=""/>
        <dsp:cNvSpPr/>
      </dsp:nvSpPr>
      <dsp:spPr>
        <a:xfrm>
          <a:off x="410207" y="2734714"/>
          <a:ext cx="745831" cy="745831"/>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6DA4627-0730-48C4-9BE0-1ABFDF08BEF9}">
      <dsp:nvSpPr>
        <dsp:cNvPr id="0" name=""/>
        <dsp:cNvSpPr/>
      </dsp:nvSpPr>
      <dsp:spPr>
        <a:xfrm>
          <a:off x="1566245" y="2429601"/>
          <a:ext cx="8654079" cy="1356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516" tIns="143516" rIns="143516" bIns="143516" numCol="1" spcCol="1270" anchor="ctr" anchorCtr="0">
          <a:noAutofit/>
        </a:bodyPr>
        <a:lstStyle/>
        <a:p>
          <a:pPr lvl="0" algn="l" defTabSz="1022350">
            <a:lnSpc>
              <a:spcPct val="100000"/>
            </a:lnSpc>
            <a:spcBef>
              <a:spcPct val="0"/>
            </a:spcBef>
            <a:spcAft>
              <a:spcPct val="35000"/>
            </a:spcAft>
          </a:pPr>
          <a:r>
            <a:rPr lang="da-DK" sz="2300" b="0" kern="1200" dirty="0"/>
            <a:t>Hvorfor synes I, at vi har så svært ved akademisk skrivning, når der ikke er så mange studerende der oplever behov for vejledning i akademisk skrivning?</a:t>
          </a:r>
          <a:endParaRPr lang="en-US" sz="2300" kern="1200" dirty="0"/>
        </a:p>
      </dsp:txBody>
      <dsp:txXfrm>
        <a:off x="1566245" y="2429601"/>
        <a:ext cx="8654079" cy="1356056"/>
      </dsp:txXfrm>
    </dsp:sp>
  </dsp:spTree>
</dsp:drawing>
</file>

<file path=ppt/diagrams/layout1.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2.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1" y="0"/>
            <a:ext cx="4301543" cy="33988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buFontTx/>
              <a:buNone/>
              <a:defRPr sz="1200"/>
            </a:lvl1pPr>
          </a:lstStyle>
          <a:p>
            <a:pPr>
              <a:defRPr/>
            </a:pPr>
            <a:endParaRPr lang="en-GB" dirty="0"/>
          </a:p>
        </p:txBody>
      </p:sp>
      <p:sp>
        <p:nvSpPr>
          <p:cNvPr id="39939" name="Rectangle 3"/>
          <p:cNvSpPr>
            <a:spLocks noGrp="1" noChangeArrowheads="1"/>
          </p:cNvSpPr>
          <p:nvPr>
            <p:ph type="dt" sz="quarter" idx="1"/>
          </p:nvPr>
        </p:nvSpPr>
        <p:spPr bwMode="auto">
          <a:xfrm>
            <a:off x="5622799" y="0"/>
            <a:ext cx="4301543" cy="33988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buFontTx/>
              <a:buNone/>
              <a:defRPr sz="1200"/>
            </a:lvl1pPr>
          </a:lstStyle>
          <a:p>
            <a:pPr>
              <a:defRPr/>
            </a:pPr>
            <a:endParaRPr lang="en-GB" dirty="0"/>
          </a:p>
        </p:txBody>
      </p:sp>
      <p:sp>
        <p:nvSpPr>
          <p:cNvPr id="39940" name="Rectangle 4"/>
          <p:cNvSpPr>
            <a:spLocks noGrp="1" noChangeArrowheads="1"/>
          </p:cNvSpPr>
          <p:nvPr>
            <p:ph type="ftr" sz="quarter" idx="2"/>
          </p:nvPr>
        </p:nvSpPr>
        <p:spPr bwMode="auto">
          <a:xfrm>
            <a:off x="1" y="6456611"/>
            <a:ext cx="4301543" cy="33988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buFontTx/>
              <a:buNone/>
              <a:defRPr sz="1200"/>
            </a:lvl1pPr>
          </a:lstStyle>
          <a:p>
            <a:pPr>
              <a:defRPr/>
            </a:pPr>
            <a:endParaRPr lang="en-GB" dirty="0"/>
          </a:p>
        </p:txBody>
      </p:sp>
      <p:sp>
        <p:nvSpPr>
          <p:cNvPr id="39941" name="Rectangle 5"/>
          <p:cNvSpPr>
            <a:spLocks noGrp="1" noChangeArrowheads="1"/>
          </p:cNvSpPr>
          <p:nvPr>
            <p:ph type="sldNum" sz="quarter" idx="3"/>
          </p:nvPr>
        </p:nvSpPr>
        <p:spPr bwMode="auto">
          <a:xfrm>
            <a:off x="5622799" y="6456611"/>
            <a:ext cx="4301543" cy="33988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buFontTx/>
              <a:buNone/>
              <a:defRPr sz="1200"/>
            </a:lvl1pPr>
          </a:lstStyle>
          <a:p>
            <a:pPr>
              <a:defRPr/>
            </a:pPr>
            <a:fld id="{88DF0C21-DE6B-488F-B9D9-B7FE08733B70}" type="slidenum">
              <a:rPr lang="en-GB"/>
              <a:pPr>
                <a:defRPr/>
              </a:pPr>
              <a:t>‹nr.›</a:t>
            </a:fld>
            <a:endParaRPr lang="en-GB" dirty="0"/>
          </a:p>
        </p:txBody>
      </p:sp>
    </p:spTree>
    <p:extLst>
      <p:ext uri="{BB962C8B-B14F-4D97-AF65-F5344CB8AC3E}">
        <p14:creationId xmlns:p14="http://schemas.microsoft.com/office/powerpoint/2010/main" val="7158050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4301543" cy="33988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buFontTx/>
              <a:buNone/>
              <a:defRPr sz="1200"/>
            </a:lvl1pPr>
          </a:lstStyle>
          <a:p>
            <a:pPr>
              <a:defRPr/>
            </a:pPr>
            <a:endParaRPr lang="en-GB" dirty="0"/>
          </a:p>
        </p:txBody>
      </p:sp>
      <p:sp>
        <p:nvSpPr>
          <p:cNvPr id="4099" name="Rectangle 3"/>
          <p:cNvSpPr>
            <a:spLocks noGrp="1" noChangeArrowheads="1"/>
          </p:cNvSpPr>
          <p:nvPr>
            <p:ph type="dt" idx="1"/>
          </p:nvPr>
        </p:nvSpPr>
        <p:spPr bwMode="auto">
          <a:xfrm>
            <a:off x="5622799" y="0"/>
            <a:ext cx="4301543" cy="33988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buFontTx/>
              <a:buNone/>
              <a:defRPr sz="1200"/>
            </a:lvl1pPr>
          </a:lstStyle>
          <a:p>
            <a:pPr>
              <a:defRPr/>
            </a:pPr>
            <a:endParaRPr lang="en-GB" dirty="0"/>
          </a:p>
        </p:txBody>
      </p:sp>
      <p:sp>
        <p:nvSpPr>
          <p:cNvPr id="7172" name="Rectangle 4"/>
          <p:cNvSpPr>
            <a:spLocks noGrp="1" noRot="1" noChangeAspect="1" noChangeArrowheads="1" noTextEdit="1"/>
          </p:cNvSpPr>
          <p:nvPr>
            <p:ph type="sldImg" idx="2"/>
          </p:nvPr>
        </p:nvSpPr>
        <p:spPr bwMode="auto">
          <a:xfrm>
            <a:off x="2697163" y="509588"/>
            <a:ext cx="4532312" cy="254952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92665" y="3228896"/>
            <a:ext cx="7941310" cy="30589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102" name="Rectangle 6"/>
          <p:cNvSpPr>
            <a:spLocks noGrp="1" noChangeArrowheads="1"/>
          </p:cNvSpPr>
          <p:nvPr>
            <p:ph type="ftr" sz="quarter" idx="4"/>
          </p:nvPr>
        </p:nvSpPr>
        <p:spPr bwMode="auto">
          <a:xfrm>
            <a:off x="1" y="6456611"/>
            <a:ext cx="4301543" cy="33988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buFontTx/>
              <a:buNone/>
              <a:defRPr sz="1200"/>
            </a:lvl1pPr>
          </a:lstStyle>
          <a:p>
            <a:pPr>
              <a:defRPr/>
            </a:pPr>
            <a:endParaRPr lang="en-GB" dirty="0"/>
          </a:p>
        </p:txBody>
      </p:sp>
      <p:sp>
        <p:nvSpPr>
          <p:cNvPr id="4103" name="Rectangle 7"/>
          <p:cNvSpPr>
            <a:spLocks noGrp="1" noChangeArrowheads="1"/>
          </p:cNvSpPr>
          <p:nvPr>
            <p:ph type="sldNum" sz="quarter" idx="5"/>
          </p:nvPr>
        </p:nvSpPr>
        <p:spPr bwMode="auto">
          <a:xfrm>
            <a:off x="5622799" y="6456611"/>
            <a:ext cx="4301543" cy="33988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buFontTx/>
              <a:buNone/>
              <a:defRPr sz="1200"/>
            </a:lvl1pPr>
          </a:lstStyle>
          <a:p>
            <a:pPr>
              <a:defRPr/>
            </a:pPr>
            <a:fld id="{72C160C3-3AB6-49C1-8001-AFDAD271EB5B}" type="slidenum">
              <a:rPr lang="en-GB"/>
              <a:pPr>
                <a:defRPr/>
              </a:pPr>
              <a:t>‹nr.›</a:t>
            </a:fld>
            <a:endParaRPr lang="en-GB" dirty="0"/>
          </a:p>
        </p:txBody>
      </p:sp>
    </p:spTree>
    <p:extLst>
      <p:ext uri="{BB962C8B-B14F-4D97-AF65-F5344CB8AC3E}">
        <p14:creationId xmlns:p14="http://schemas.microsoft.com/office/powerpoint/2010/main" val="24450390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600" kern="1200">
        <a:solidFill>
          <a:schemeClr val="tx1"/>
        </a:solidFill>
        <a:latin typeface="AU Passata" pitchFamily="34" charset="0"/>
        <a:ea typeface="+mn-ea"/>
        <a:cs typeface="Arial" charset="0"/>
      </a:defRPr>
    </a:lvl1pPr>
    <a:lvl2pPr marL="609493" algn="l" rtl="0" eaLnBrk="0" fontAlgn="base" hangingPunct="0">
      <a:spcBef>
        <a:spcPct val="30000"/>
      </a:spcBef>
      <a:spcAft>
        <a:spcPct val="0"/>
      </a:spcAft>
      <a:defRPr sz="1600" kern="1200">
        <a:solidFill>
          <a:schemeClr val="tx1"/>
        </a:solidFill>
        <a:latin typeface="AU Passata" pitchFamily="34" charset="0"/>
        <a:ea typeface="+mn-ea"/>
        <a:cs typeface="Arial" charset="0"/>
      </a:defRPr>
    </a:lvl2pPr>
    <a:lvl3pPr marL="1218987" algn="l" rtl="0" eaLnBrk="0" fontAlgn="base" hangingPunct="0">
      <a:spcBef>
        <a:spcPct val="30000"/>
      </a:spcBef>
      <a:spcAft>
        <a:spcPct val="0"/>
      </a:spcAft>
      <a:defRPr sz="1600" kern="1200">
        <a:solidFill>
          <a:schemeClr val="tx1"/>
        </a:solidFill>
        <a:latin typeface="AU Passata" pitchFamily="34" charset="0"/>
        <a:ea typeface="+mn-ea"/>
        <a:cs typeface="Arial" charset="0"/>
      </a:defRPr>
    </a:lvl3pPr>
    <a:lvl4pPr marL="1828480" algn="l" rtl="0" eaLnBrk="0" fontAlgn="base" hangingPunct="0">
      <a:spcBef>
        <a:spcPct val="30000"/>
      </a:spcBef>
      <a:spcAft>
        <a:spcPct val="0"/>
      </a:spcAft>
      <a:defRPr sz="1600" kern="1200">
        <a:solidFill>
          <a:schemeClr val="tx1"/>
        </a:solidFill>
        <a:latin typeface="AU Passata" pitchFamily="34" charset="0"/>
        <a:ea typeface="+mn-ea"/>
        <a:cs typeface="Arial" charset="0"/>
      </a:defRPr>
    </a:lvl4pPr>
    <a:lvl5pPr marL="2437973" algn="l" rtl="0" eaLnBrk="0" fontAlgn="base" hangingPunct="0">
      <a:spcBef>
        <a:spcPct val="30000"/>
      </a:spcBef>
      <a:spcAft>
        <a:spcPct val="0"/>
      </a:spcAft>
      <a:defRPr sz="1600" kern="1200">
        <a:solidFill>
          <a:schemeClr val="tx1"/>
        </a:solidFill>
        <a:latin typeface="AU Passata" pitchFamily="34" charset="0"/>
        <a:ea typeface="+mn-ea"/>
        <a:cs typeface="Arial" charset="0"/>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0000"/>
              </a:lnSpc>
            </a:pPr>
            <a:r>
              <a:rPr lang="da-DK" i="1" dirty="0"/>
              <a:t>Pædagogisk bæredygtighed </a:t>
            </a:r>
            <a:r>
              <a:rPr lang="da-DK" dirty="0"/>
              <a:t>defineres her som en </a:t>
            </a:r>
            <a:r>
              <a:rPr lang="da-DK" dirty="0" err="1"/>
              <a:t>kontekstualiseret</a:t>
            </a:r>
            <a:r>
              <a:rPr lang="da-DK" dirty="0"/>
              <a:t> praksis, som f.eks. kan opnås gennem tværfaglighed, projektarbejde, cases fra praksis, globale og fremtidsrettede perspektiver, deltagelses og demokratiske tilgange.</a:t>
            </a:r>
          </a:p>
          <a:p>
            <a:pPr>
              <a:lnSpc>
                <a:spcPct val="100000"/>
              </a:lnSpc>
            </a:pPr>
            <a:r>
              <a:rPr lang="da-DK" i="1" dirty="0"/>
              <a:t>Organisatorisk bæredygtighed</a:t>
            </a:r>
            <a:r>
              <a:rPr lang="da-DK" dirty="0"/>
              <a:t> </a:t>
            </a:r>
            <a:r>
              <a:rPr lang="da-DK" dirty="0" err="1"/>
              <a:t>faciliteres</a:t>
            </a:r>
            <a:r>
              <a:rPr lang="da-DK" dirty="0"/>
              <a:t> af understøttende strukturer, ledelses- og organiseringsformer, der ikke skaber stress, men modsat fremmer, at DPU bliver et attraktivt institut at være underviser på.</a:t>
            </a:r>
          </a:p>
          <a:p>
            <a:pPr>
              <a:lnSpc>
                <a:spcPct val="100000"/>
              </a:lnSpc>
            </a:pPr>
            <a:r>
              <a:rPr lang="da-DK" i="1" dirty="0"/>
              <a:t>Økonomisk bæredygtigt </a:t>
            </a:r>
            <a:r>
              <a:rPr lang="da-DK" dirty="0"/>
              <a:t>betyder</a:t>
            </a:r>
            <a:r>
              <a:rPr lang="da-DK" i="1" dirty="0"/>
              <a:t> </a:t>
            </a:r>
            <a:r>
              <a:rPr lang="da-DK" dirty="0"/>
              <a:t>at vi ikke sætter mere i gang, end instituttet har råd til. Udvikling tager tid, og der skal være ressourcer til at realisere projektets overordnede målsætninger på den lange bane.</a:t>
            </a:r>
          </a:p>
          <a:p>
            <a:pPr>
              <a:lnSpc>
                <a:spcPct val="100000"/>
              </a:lnSpc>
            </a:pPr>
            <a:r>
              <a:rPr lang="da-DK" dirty="0"/>
              <a:t> </a:t>
            </a:r>
          </a:p>
        </p:txBody>
      </p:sp>
      <p:sp>
        <p:nvSpPr>
          <p:cNvPr id="4" name="Pladsholder til slidenummer 3"/>
          <p:cNvSpPr>
            <a:spLocks noGrp="1"/>
          </p:cNvSpPr>
          <p:nvPr>
            <p:ph type="sldNum" sz="quarter" idx="10"/>
          </p:nvPr>
        </p:nvSpPr>
        <p:spPr/>
        <p:txBody>
          <a:bodyPr/>
          <a:lstStyle/>
          <a:p>
            <a:pPr>
              <a:defRPr/>
            </a:pPr>
            <a:fld id="{72C160C3-3AB6-49C1-8001-AFDAD271EB5B}" type="slidenum">
              <a:rPr lang="en-GB"/>
              <a:pPr>
                <a:defRPr/>
              </a:pPr>
              <a:t>3</a:t>
            </a:fld>
            <a:endParaRPr lang="en-GB" dirty="0"/>
          </a:p>
        </p:txBody>
      </p:sp>
    </p:spTree>
    <p:extLst>
      <p:ext uri="{BB962C8B-B14F-4D97-AF65-F5344CB8AC3E}">
        <p14:creationId xmlns:p14="http://schemas.microsoft.com/office/powerpoint/2010/main" val="2432168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Overordnede – POSITIVE kommentarer:</a:t>
            </a:r>
            <a:r>
              <a:rPr lang="da-DK" baseline="0" dirty="0"/>
              <a:t> </a:t>
            </a:r>
          </a:p>
          <a:p>
            <a:endParaRPr lang="da-DK" baseline="0" dirty="0"/>
          </a:p>
          <a:p>
            <a:r>
              <a:rPr lang="da-DK" baseline="0" dirty="0"/>
              <a:t>74 </a:t>
            </a:r>
            <a:r>
              <a:rPr lang="da-DK" baseline="0" dirty="0" err="1"/>
              <a:t>pct</a:t>
            </a:r>
            <a:r>
              <a:rPr lang="da-DK" baseline="0" dirty="0"/>
              <a:t> er meget tilfredse eller tilfredse med det samlede specialevejledningstilbud </a:t>
            </a:r>
          </a:p>
          <a:p>
            <a:r>
              <a:rPr lang="da-DK" baseline="0" dirty="0"/>
              <a:t>MEN</a:t>
            </a:r>
          </a:p>
          <a:p>
            <a:r>
              <a:rPr lang="da-DK" baseline="0" dirty="0"/>
              <a:t>Store variationer fra 100 </a:t>
            </a:r>
            <a:r>
              <a:rPr lang="da-DK" baseline="0" dirty="0" err="1"/>
              <a:t>pct</a:t>
            </a:r>
            <a:r>
              <a:rPr lang="da-DK" baseline="0" dirty="0"/>
              <a:t> til 50 </a:t>
            </a:r>
            <a:r>
              <a:rPr lang="da-DK" baseline="0" dirty="0" err="1"/>
              <a:t>pct</a:t>
            </a:r>
            <a:r>
              <a:rPr lang="da-DK" baseline="0" dirty="0"/>
              <a:t> der er meget tilfredse eller tilfredse</a:t>
            </a:r>
          </a:p>
          <a:p>
            <a:endParaRPr lang="da-DK" baseline="0" dirty="0"/>
          </a:p>
        </p:txBody>
      </p:sp>
      <p:sp>
        <p:nvSpPr>
          <p:cNvPr id="4" name="Pladsholder til slidenummer 3"/>
          <p:cNvSpPr>
            <a:spLocks noGrp="1"/>
          </p:cNvSpPr>
          <p:nvPr>
            <p:ph type="sldNum" sz="quarter" idx="10"/>
          </p:nvPr>
        </p:nvSpPr>
        <p:spPr/>
        <p:txBody>
          <a:bodyPr/>
          <a:lstStyle/>
          <a:p>
            <a:fld id="{C90DDC58-89B1-42A0-9F27-F41D6090631A}" type="slidenum">
              <a:rPr lang="da-DK" smtClean="0"/>
              <a:t>50</a:t>
            </a:fld>
            <a:endParaRPr lang="da-DK"/>
          </a:p>
        </p:txBody>
      </p:sp>
    </p:spTree>
    <p:extLst>
      <p:ext uri="{BB962C8B-B14F-4D97-AF65-F5344CB8AC3E}">
        <p14:creationId xmlns:p14="http://schemas.microsoft.com/office/powerpoint/2010/main" val="1598718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82</a:t>
            </a:r>
            <a:r>
              <a:rPr lang="da-DK" baseline="0" dirty="0"/>
              <a:t> </a:t>
            </a:r>
            <a:r>
              <a:rPr lang="da-DK" baseline="0" dirty="0" err="1"/>
              <a:t>pct</a:t>
            </a:r>
            <a:r>
              <a:rPr lang="da-DK" baseline="0" dirty="0"/>
              <a:t> er meget tilfreds eller tilfreds med samarbejdet med vejleder </a:t>
            </a:r>
            <a:endParaRPr lang="da-DK" dirty="0"/>
          </a:p>
        </p:txBody>
      </p:sp>
      <p:sp>
        <p:nvSpPr>
          <p:cNvPr id="4" name="Pladsholder til slidenummer 3"/>
          <p:cNvSpPr>
            <a:spLocks noGrp="1"/>
          </p:cNvSpPr>
          <p:nvPr>
            <p:ph type="sldNum" sz="quarter" idx="10"/>
          </p:nvPr>
        </p:nvSpPr>
        <p:spPr/>
        <p:txBody>
          <a:bodyPr/>
          <a:lstStyle/>
          <a:p>
            <a:fld id="{C90DDC58-89B1-42A0-9F27-F41D6090631A}" type="slidenum">
              <a:rPr lang="da-DK" smtClean="0"/>
              <a:t>51</a:t>
            </a:fld>
            <a:endParaRPr lang="da-DK"/>
          </a:p>
        </p:txBody>
      </p:sp>
    </p:spTree>
    <p:extLst>
      <p:ext uri="{BB962C8B-B14F-4D97-AF65-F5344CB8AC3E}">
        <p14:creationId xmlns:p14="http://schemas.microsoft.com/office/powerpoint/2010/main" val="2359407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Der er fortsat</a:t>
            </a:r>
            <a:r>
              <a:rPr lang="da-DK" baseline="0" dirty="0"/>
              <a:t> to ud af tre der skriver alene. </a:t>
            </a:r>
          </a:p>
          <a:p>
            <a:r>
              <a:rPr lang="da-DK" baseline="0" dirty="0"/>
              <a:t>Store forskelle uddannelserne i mellem. </a:t>
            </a:r>
          </a:p>
          <a:p>
            <a:endParaRPr lang="da-DK" dirty="0"/>
          </a:p>
        </p:txBody>
      </p:sp>
      <p:sp>
        <p:nvSpPr>
          <p:cNvPr id="4" name="Pladsholder til slidenummer 3"/>
          <p:cNvSpPr>
            <a:spLocks noGrp="1"/>
          </p:cNvSpPr>
          <p:nvPr>
            <p:ph type="sldNum" sz="quarter" idx="10"/>
          </p:nvPr>
        </p:nvSpPr>
        <p:spPr/>
        <p:txBody>
          <a:bodyPr/>
          <a:lstStyle/>
          <a:p>
            <a:fld id="{C90DDC58-89B1-42A0-9F27-F41D6090631A}" type="slidenum">
              <a:rPr lang="da-DK" smtClean="0"/>
              <a:t>53</a:t>
            </a:fld>
            <a:endParaRPr lang="da-DK"/>
          </a:p>
        </p:txBody>
      </p:sp>
    </p:spTree>
    <p:extLst>
      <p:ext uri="{BB962C8B-B14F-4D97-AF65-F5344CB8AC3E}">
        <p14:creationId xmlns:p14="http://schemas.microsoft.com/office/powerpoint/2010/main" val="1225065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C90DDC58-89B1-42A0-9F27-F41D6090631A}" type="slidenum">
              <a:rPr lang="da-DK" smtClean="0"/>
              <a:t>55</a:t>
            </a:fld>
            <a:endParaRPr lang="da-DK"/>
          </a:p>
        </p:txBody>
      </p:sp>
    </p:spTree>
    <p:extLst>
      <p:ext uri="{BB962C8B-B14F-4D97-AF65-F5344CB8AC3E}">
        <p14:creationId xmlns:p14="http://schemas.microsoft.com/office/powerpoint/2010/main" val="2488346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10"/>
          </p:nvPr>
        </p:nvSpPr>
        <p:spPr/>
        <p:txBody>
          <a:bodyPr/>
          <a:lstStyle/>
          <a:p>
            <a:pPr>
              <a:defRPr/>
            </a:pPr>
            <a:fld id="{72C160C3-3AB6-49C1-8001-AFDAD271EB5B}" type="slidenum">
              <a:rPr lang="en-GB"/>
              <a:pPr>
                <a:defRPr/>
              </a:pPr>
              <a:t>71</a:t>
            </a:fld>
            <a:endParaRPr lang="en-GB" dirty="0"/>
          </a:p>
        </p:txBody>
      </p:sp>
    </p:spTree>
    <p:extLst>
      <p:ext uri="{BB962C8B-B14F-4D97-AF65-F5344CB8AC3E}">
        <p14:creationId xmlns:p14="http://schemas.microsoft.com/office/powerpoint/2010/main" val="2338338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a:defRPr/>
            </a:pPr>
            <a:fld id="{72C160C3-3AB6-49C1-8001-AFDAD271EB5B}" type="slidenum">
              <a:rPr lang="en-GB" smtClean="0"/>
              <a:pPr>
                <a:defRPr/>
              </a:pPr>
              <a:t>6</a:t>
            </a:fld>
            <a:endParaRPr lang="en-GB" dirty="0"/>
          </a:p>
        </p:txBody>
      </p:sp>
    </p:spTree>
    <p:extLst>
      <p:ext uri="{BB962C8B-B14F-4D97-AF65-F5344CB8AC3E}">
        <p14:creationId xmlns:p14="http://schemas.microsoft.com/office/powerpoint/2010/main" val="3562119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10"/>
          </p:nvPr>
        </p:nvSpPr>
        <p:spPr/>
        <p:txBody>
          <a:bodyPr/>
          <a:lstStyle/>
          <a:p>
            <a:pPr>
              <a:defRPr/>
            </a:pPr>
            <a:fld id="{72C160C3-3AB6-49C1-8001-AFDAD271EB5B}" type="slidenum">
              <a:rPr lang="en-GB"/>
              <a:pPr>
                <a:defRPr/>
              </a:pPr>
              <a:t>11</a:t>
            </a:fld>
            <a:endParaRPr lang="en-GB" dirty="0"/>
          </a:p>
        </p:txBody>
      </p:sp>
    </p:spTree>
    <p:extLst>
      <p:ext uri="{BB962C8B-B14F-4D97-AF65-F5344CB8AC3E}">
        <p14:creationId xmlns:p14="http://schemas.microsoft.com/office/powerpoint/2010/main" val="1308537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10"/>
          </p:nvPr>
        </p:nvSpPr>
        <p:spPr/>
        <p:txBody>
          <a:bodyPr/>
          <a:lstStyle/>
          <a:p>
            <a:pPr>
              <a:defRPr/>
            </a:pPr>
            <a:fld id="{72C160C3-3AB6-49C1-8001-AFDAD271EB5B}" type="slidenum">
              <a:rPr lang="en-GB"/>
              <a:pPr>
                <a:defRPr/>
              </a:pPr>
              <a:t>32</a:t>
            </a:fld>
            <a:endParaRPr lang="en-GB" dirty="0"/>
          </a:p>
        </p:txBody>
      </p:sp>
    </p:spTree>
    <p:extLst>
      <p:ext uri="{BB962C8B-B14F-4D97-AF65-F5344CB8AC3E}">
        <p14:creationId xmlns:p14="http://schemas.microsoft.com/office/powerpoint/2010/main" val="2159944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K"/>
              <a:t>Jeg kender til og har skrevet om mange studerende.</a:t>
            </a:r>
          </a:p>
          <a:p>
            <a:r>
              <a:rPr lang="en-DK"/>
              <a:t>Podcasts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7DBC12-FC0F-6244-BB58-9F5EB0DC3BE0}"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362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DK"/>
              <a:t>Hvad vil de studerende med deres uddannelse – Stærkere proff.faglighed? Karriereskift? Stærkere faglig identitet? Vi retter specialet den vej! </a:t>
            </a:r>
          </a:p>
          <a:p>
            <a:pPr marL="228600" indent="-228600">
              <a:buAutoNum type="arabicPeriod"/>
            </a:pPr>
            <a:r>
              <a:rPr lang="en-DK"/>
              <a:t>Variation </a:t>
            </a:r>
            <a:r>
              <a:rPr lang="en-GB"/>
              <a:t>I</a:t>
            </a:r>
            <a:r>
              <a:rPr lang="en-DK"/>
              <a:t> arbejdsmetoder har høj prioritet: vi læser tekster sammen, tegner, laver øvelser, søger litteratur – eksemplarisk princip</a:t>
            </a:r>
          </a:p>
          <a:p>
            <a:pPr marL="228600" indent="-228600">
              <a:buAutoNum type="arabicPeriod"/>
            </a:pPr>
            <a:r>
              <a:rPr lang="en-DK"/>
              <a:t>De har nu 4 måneder til at blive selvkørende: danne netværk, kunne diskutere med hinanden, kunne spørge om hjælp – </a:t>
            </a:r>
            <a:r>
              <a:rPr lang="en-GB"/>
              <a:t>I</a:t>
            </a:r>
            <a:r>
              <a:rPr lang="en-DK"/>
              <a:t> det hele taget agere selvstændigt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7DBC12-FC0F-6244-BB58-9F5EB0DC3BE0}"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743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da-DK">
                <a:solidFill>
                  <a:srgbClr val="97CAD9"/>
                </a:solidFill>
                <a:latin typeface="Merriweather" pitchFamily="2" charset="77"/>
              </a:rPr>
              <a:t>fx litteratur-review</a:t>
            </a:r>
          </a:p>
          <a:p>
            <a:pPr marL="228600" indent="-228600">
              <a:buAutoNum type="arabicPeriod"/>
            </a:pPr>
            <a:r>
              <a:rPr lang="da-DK">
                <a:solidFill>
                  <a:srgbClr val="97CAD9"/>
                </a:solidFill>
                <a:latin typeface="Merriweather" pitchFamily="2" charset="77"/>
              </a:rPr>
              <a:t>Mgl spejling i en voksen, der vil dem. Har fx mødt Steen Clod og vil være ligesom ham. Han har 30+ års erfaring. </a:t>
            </a:r>
          </a:p>
          <a:p>
            <a:pPr marL="228600" indent="-228600">
              <a:buAutoNum type="arabicPeriod"/>
            </a:pPr>
            <a:r>
              <a:rPr lang="da-DK"/>
              <a:t>Ved ikke om springet lykkes</a:t>
            </a:r>
            <a:endParaRPr lang="en-DK"/>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7DBC12-FC0F-6244-BB58-9F5EB0DC3BE0}"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1742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da-DK">
                <a:solidFill>
                  <a:srgbClr val="97CAD9"/>
                </a:solidFill>
                <a:latin typeface="Merriweather" pitchFamily="2" charset="77"/>
              </a:rPr>
              <a:t>Tidligere studerende beretter om at bruge kollokvierne selv i eget job</a:t>
            </a:r>
          </a:p>
          <a:p>
            <a:pPr marL="228600" indent="-228600">
              <a:buAutoNum type="arabicPeriod"/>
            </a:pPr>
            <a:r>
              <a:rPr lang="da-DK">
                <a:solidFill>
                  <a:srgbClr val="97CAD9"/>
                </a:solidFill>
                <a:latin typeface="Merriweather" pitchFamily="2" charset="77"/>
              </a:rPr>
              <a:t>Ofte ikke stor skriveerfaring – slet ikke i at arbejde med tekster</a:t>
            </a:r>
          </a:p>
          <a:p>
            <a:pPr marL="228600" indent="-228600">
              <a:buAutoNum type="arabicPeriod"/>
            </a:pPr>
            <a:r>
              <a:rPr lang="da-DK"/>
              <a:t>Podcasts: jeg ku’. Jeg lærte mig selv at kende. Jeg kan fortælle andre </a:t>
            </a:r>
            <a:endParaRPr lang="en-DK"/>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7DBC12-FC0F-6244-BB58-9F5EB0DC3BE0}"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9837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DK"/>
              <a:t>Vi skal give de studerende plads og anerkende deres viden</a:t>
            </a:r>
          </a:p>
          <a:p>
            <a:pPr marL="228600" indent="-228600">
              <a:buAutoNum type="arabicPeriod"/>
            </a:pPr>
            <a:r>
              <a:rPr lang="en-DK"/>
              <a:t>Sprog til at beskrive en praksis – ikke et særligt sprog, men nok et rigere sprog og at stole på egne erfaringer. Gennem eksempler på beskrivelse af praksis</a:t>
            </a:r>
          </a:p>
          <a:p>
            <a:pPr marL="228600" indent="-228600">
              <a:buAutoNum type="arabicPeriod"/>
            </a:pPr>
            <a:r>
              <a:rPr lang="en-DK"/>
              <a:t>Bedre sprogbeherskelse – men ikke kun skriftsprog. Også publikum (fagfæller, politikere). Lars Holm artikel om de kloge damers sprog. Post academic writing</a:t>
            </a:r>
          </a:p>
          <a:p>
            <a:pPr marL="228600" indent="-228600">
              <a:buAutoNum type="arabicPeriod"/>
            </a:pPr>
            <a:endParaRPr lang="en-DK"/>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7DBC12-FC0F-6244-BB58-9F5EB0DC3BE0}"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41263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bin"/><Relationship Id="rId1" Type="http://schemas.openxmlformats.org/officeDocument/2006/relationships/slideMaster" Target="../slideMasters/slideMaster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bin"/><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bin"/><Relationship Id="rId1" Type="http://schemas.openxmlformats.org/officeDocument/2006/relationships/slideMaster" Target="../slideMasters/slideMaster3.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bin"/><Relationship Id="rId1" Type="http://schemas.openxmlformats.org/officeDocument/2006/relationships/slideMaster" Target="../slideMasters/slideMaster4.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4.xml"/><Relationship Id="rId4" Type="http://schemas.openxmlformats.org/officeDocument/2006/relationships/image" Target="../media/image6.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4.xml"/><Relationship Id="rId4" Type="http://schemas.openxmlformats.org/officeDocument/2006/relationships/image" Target="../media/image6.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bin"/><Relationship Id="rId1" Type="http://schemas.openxmlformats.org/officeDocument/2006/relationships/slideMaster" Target="../slideMasters/slideMaster4.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s">
    <p:spTree>
      <p:nvGrpSpPr>
        <p:cNvPr id="1" name=""/>
        <p:cNvGrpSpPr/>
        <p:nvPr/>
      </p:nvGrpSpPr>
      <p:grpSpPr>
        <a:xfrm>
          <a:off x="0" y="0"/>
          <a:ext cx="0" cy="0"/>
          <a:chOff x="0" y="0"/>
          <a:chExt cx="0" cy="0"/>
        </a:xfrm>
      </p:grpSpPr>
      <p:pic>
        <p:nvPicPr>
          <p:cNvPr id="54" name="Farvet baggrund"/>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a:solidFill>
            <a:schemeClr val="tx2"/>
          </a:solidFill>
        </p:spPr>
      </p:pic>
      <p:sp>
        <p:nvSpPr>
          <p:cNvPr id="34819" name="Title 1"/>
          <p:cNvSpPr>
            <a:spLocks noGrp="1" noChangeArrowheads="1"/>
          </p:cNvSpPr>
          <p:nvPr>
            <p:ph type="ctrTitle"/>
          </p:nvPr>
        </p:nvSpPr>
        <p:spPr>
          <a:xfrm>
            <a:off x="985838" y="2482343"/>
            <a:ext cx="10220325"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da-DK" dirty="0"/>
              <a:t>Click to edit Master title style</a:t>
            </a:r>
            <a:endParaRPr lang="da-DK"/>
          </a:p>
        </p:txBody>
      </p:sp>
      <p:sp>
        <p:nvSpPr>
          <p:cNvPr id="15" name="TextBox 14"/>
          <p:cNvSpPr txBox="1"/>
          <p:nvPr userDrawn="1"/>
        </p:nvSpPr>
        <p:spPr>
          <a:xfrm>
            <a:off x="-1973598" y="3082506"/>
            <a:ext cx="1825892" cy="307777"/>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Ændr 2. linje eller ord til</a:t>
            </a:r>
            <a:endParaRPr lang="da-DK"/>
          </a:p>
          <a:p>
            <a:pPr algn="r">
              <a:lnSpc>
                <a:spcPct val="100000"/>
              </a:lnSpc>
            </a:pPr>
            <a:r>
              <a:rPr lang="da-DK" sz="1000" noProof="1">
                <a:solidFill>
                  <a:schemeClr val="tx1">
                    <a:lumMod val="75000"/>
                    <a:lumOff val="25000"/>
                  </a:schemeClr>
                </a:solidFill>
              </a:rPr>
              <a:t>AU Passata Bold</a:t>
            </a:r>
            <a:endParaRPr lang="da-DK" sz="4799" dirty="0"/>
          </a:p>
        </p:txBody>
      </p:sp>
      <p:sp>
        <p:nvSpPr>
          <p:cNvPr id="33"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da-DK" sz="600" cap="all" spc="40" baseline="0" dirty="0">
                <a:solidFill>
                  <a:schemeClr val="bg1"/>
                </a:solidFill>
                <a:latin typeface="AU Passata Light" pitchFamily="34" charset="0"/>
              </a:rPr>
              <a:t>Aarhus Universitet</a:t>
            </a:r>
          </a:p>
        </p:txBody>
      </p:sp>
      <p:sp>
        <p:nvSpPr>
          <p:cNvPr id="34"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da-DK" sz="700" b="0" cap="all" baseline="0" dirty="0">
                <a:solidFill>
                  <a:schemeClr val="bg1"/>
                </a:solidFill>
                <a:latin typeface="+mn-lt"/>
              </a:rPr>
              <a:t>13. marts 2023</a:t>
            </a:r>
          </a:p>
        </p:txBody>
      </p:sp>
      <p:sp>
        <p:nvSpPr>
          <p:cNvPr id="36"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da-DK" sz="700" b="0" cap="all" baseline="0" dirty="0">
                <a:solidFill>
                  <a:schemeClr val="bg1"/>
                </a:solidFill>
                <a:latin typeface="+mn-lt"/>
              </a:rPr>
              <a:t>Uddannelseskonsulent</a:t>
            </a:r>
          </a:p>
        </p:txBody>
      </p:sp>
      <p:sp>
        <p:nvSpPr>
          <p:cNvPr id="35"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endParaRPr lang="da-DK" sz="700" b="0" cap="all" baseline="0" dirty="0">
              <a:solidFill>
                <a:schemeClr val="bg1"/>
              </a:solidFill>
              <a:latin typeface="+mn-lt"/>
            </a:endParaRPr>
          </a:p>
        </p:txBody>
      </p:sp>
      <p:sp>
        <p:nvSpPr>
          <p:cNvPr id="37"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da-DK" sz="700" b="0" cap="all" baseline="0" dirty="0">
                <a:solidFill>
                  <a:schemeClr val="bg1"/>
                </a:solidFill>
                <a:latin typeface="+mn-lt"/>
              </a:rPr>
              <a:t>Louise Weinreich Jakobsen</a:t>
            </a:r>
          </a:p>
        </p:txBody>
      </p:sp>
      <p:sp>
        <p:nvSpPr>
          <p:cNvPr id="39"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DPU - Danmarks institut for Pædagogik og Uddannelse</a:t>
            </a:r>
          </a:p>
        </p:txBody>
      </p:sp>
      <p:pic>
        <p:nvPicPr>
          <p:cNvPr id="16" name="Au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176220744" name="SecondaryLogo"/>
          <p:cNvPicPr>
            <a:picLocks noChangeAspect="1"/>
          </p:cNvPicPr>
          <p:nvPr/>
        </p:nvPicPr>
        <p:blipFill>
          <a:blip r:embed="rId4"/>
          <a:stretch>
            <a:fillRect/>
          </a:stretch>
        </p:blipFill>
        <p:spPr>
          <a:xfrm>
            <a:off x="10206000" y="5997600"/>
            <a:ext cx="1658237" cy="558000"/>
          </a:xfrm>
          <a:prstGeom prst="rect">
            <a:avLst/>
          </a:prstGeom>
        </p:spPr>
      </p:pic>
      <p:pic>
        <p:nvPicPr>
          <p:cNvPr id="18" name="Billede stre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073200" y="5997600"/>
            <a:ext cx="71734" cy="557999"/>
          </a:xfrm>
          <a:prstGeom prst="rect">
            <a:avLst/>
          </a:prstGeom>
        </p:spPr>
      </p:pic>
      <p:sp>
        <p:nvSpPr>
          <p:cNvPr id="4" name="Slide Number Placeholder 3"/>
          <p:cNvSpPr>
            <a:spLocks noGrp="1"/>
          </p:cNvSpPr>
          <p:nvPr>
            <p:ph type="sldNum" sz="quarter" idx="12"/>
          </p:nvPr>
        </p:nvSpPr>
        <p:spPr>
          <a:xfrm>
            <a:off x="11807992" y="6581497"/>
            <a:ext cx="252000" cy="153888"/>
          </a:xfrm>
        </p:spPr>
        <p:txBody>
          <a:bodyPr/>
          <a:lstStyle>
            <a:lvl1pPr>
              <a:defRPr>
                <a:solidFill>
                  <a:schemeClr val="bg1"/>
                </a:solidFill>
              </a:defRPr>
            </a:lvl1pPr>
          </a:lstStyle>
          <a:p>
            <a:pPr>
              <a:defRPr/>
            </a:pPr>
            <a:fld id="{E90C1E0A-682D-40DC-B1EA-26C007FDC330}" type="slidenum">
              <a:rPr lang="da-DK" smtClean="0"/>
              <a:pPr>
                <a:defRPr/>
              </a:pPr>
              <a:t>‹nr.›</a:t>
            </a:fld>
            <a:endParaRPr lang="da-DK" dirty="0"/>
          </a:p>
        </p:txBody>
      </p:sp>
      <p:sp>
        <p:nvSpPr>
          <p:cNvPr id="2" name="Date Placeholder 1" hidden="1"/>
          <p:cNvSpPr>
            <a:spLocks noGrp="1"/>
          </p:cNvSpPr>
          <p:nvPr>
            <p:ph type="dt" sz="half" idx="10"/>
          </p:nvPr>
        </p:nvSpPr>
        <p:spPr/>
        <p:txBody>
          <a:bodyPr/>
          <a:lstStyle/>
          <a:p>
            <a:fld id="{78417F83-4CBA-48F2-BAD0-783AE3701E32}" type="datetimeFigureOut">
              <a:rPr lang="da-DK" smtClean="0"/>
              <a:pPr/>
              <a:t>23-03-2023</a:t>
            </a:fld>
            <a:r>
              <a:rPr lang="da-DK" dirty="0"/>
              <a:t>13-03-2023</a:t>
            </a:r>
          </a:p>
        </p:txBody>
      </p:sp>
      <p:sp>
        <p:nvSpPr>
          <p:cNvPr id="3" name="Footer Placeholder 2" hidden="1"/>
          <p:cNvSpPr>
            <a:spLocks noGrp="1"/>
          </p:cNvSpPr>
          <p:nvPr>
            <p:ph type="ftr" sz="quarter" idx="11"/>
          </p:nvPr>
        </p:nvSpPr>
        <p:spPr/>
        <p:txBody>
          <a:bodyPr/>
          <a:lstStyle/>
          <a:p>
            <a:endParaRPr lang="da-DK"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00" y="316800"/>
            <a:ext cx="5644800" cy="26532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7" name="Picture Placeholder 2"/>
          <p:cNvSpPr>
            <a:spLocks noGrp="1"/>
          </p:cNvSpPr>
          <p:nvPr>
            <p:ph type="pic" sz="quarter" idx="13" hasCustomPrompt="1"/>
          </p:nvPr>
        </p:nvSpPr>
        <p:spPr>
          <a:xfrm>
            <a:off x="316800" y="3237372"/>
            <a:ext cx="5644800" cy="2653200"/>
          </a:xfrm>
        </p:spPr>
        <p:txBody>
          <a:bodyPr/>
          <a:lstStyle>
            <a:lvl1pPr marL="0" indent="0">
              <a:buFontTx/>
              <a:buNone/>
              <a:defRPr b="0"/>
            </a:lvl1pPr>
          </a:lstStyle>
          <a:p>
            <a:r>
              <a:rPr lang="da-DK" dirty="0"/>
              <a:t>Click here and add image via Templafy Image Library</a:t>
            </a:r>
            <a:endParaRPr lang="da-DK"/>
          </a:p>
        </p:txBody>
      </p:sp>
      <p:sp>
        <p:nvSpPr>
          <p:cNvPr id="5" name="Picture Placeholder 3"/>
          <p:cNvSpPr>
            <a:spLocks noGrp="1"/>
          </p:cNvSpPr>
          <p:nvPr>
            <p:ph type="pic" sz="quarter" idx="12" hasCustomPrompt="1"/>
          </p:nvPr>
        </p:nvSpPr>
        <p:spPr>
          <a:xfrm>
            <a:off x="6231600" y="316800"/>
            <a:ext cx="5644800" cy="5583600"/>
          </a:xfrm>
        </p:spPr>
        <p:txBody>
          <a:bodyPr/>
          <a:lstStyle>
            <a:lvl1pPr marL="0" indent="0">
              <a:buFontTx/>
              <a:buNone/>
              <a:defRPr b="0"/>
            </a:lvl1pPr>
          </a:lstStyle>
          <a:p>
            <a:r>
              <a:rPr lang="da-DK" dirty="0"/>
              <a:t>Click here and add image via Templafy Image Library</a:t>
            </a:r>
            <a:endParaRPr lang="da-DK"/>
          </a:p>
        </p:txBody>
      </p:sp>
      <p:sp>
        <p:nvSpPr>
          <p:cNvPr id="10" name="Slide Number Placeholder 9"/>
          <p:cNvSpPr>
            <a:spLocks noGrp="1"/>
          </p:cNvSpPr>
          <p:nvPr>
            <p:ph type="sldNum" sz="quarter" idx="16"/>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8" name="Date Placeholder 7" hidden="1"/>
          <p:cNvSpPr>
            <a:spLocks noGrp="1"/>
          </p:cNvSpPr>
          <p:nvPr>
            <p:ph type="dt" sz="half" idx="14"/>
          </p:nvPr>
        </p:nvSpPr>
        <p:spPr/>
        <p:txBody>
          <a:bodyPr/>
          <a:lstStyle/>
          <a:p>
            <a:fld id="{78417F83-4CBA-48F2-BAD0-783AE3701E32}" type="datetimeFigureOut">
              <a:rPr lang="da-DK" smtClean="0"/>
              <a:pPr/>
              <a:t>23-03-2023</a:t>
            </a:fld>
            <a:r>
              <a:rPr lang="da-DK" dirty="0"/>
              <a:t>13-03-2023</a:t>
            </a:r>
          </a:p>
        </p:txBody>
      </p:sp>
      <p:sp>
        <p:nvSpPr>
          <p:cNvPr id="9" name="Footer Placeholder 8" hidden="1"/>
          <p:cNvSpPr>
            <a:spLocks noGrp="1"/>
          </p:cNvSpPr>
          <p:nvPr>
            <p:ph type="ftr" sz="quarter" idx="15"/>
          </p:nvPr>
        </p:nvSpPr>
        <p:spPr/>
        <p:txBody>
          <a:bodyPr/>
          <a:lstStyle/>
          <a:p>
            <a:endParaRPr lang="da-DK" dirty="0"/>
          </a:p>
        </p:txBody>
      </p:sp>
    </p:spTree>
    <p:extLst>
      <p:ext uri="{BB962C8B-B14F-4D97-AF65-F5344CB8AC3E}">
        <p14:creationId xmlns:p14="http://schemas.microsoft.com/office/powerpoint/2010/main" val="2260751815"/>
      </p:ext>
    </p:extLst>
  </p:cSld>
  <p:clrMapOvr>
    <a:masterClrMapping/>
  </p:clrMapOvr>
  <p:extLst>
    <p:ext uri="{DCECCB84-F9BA-43D5-87BE-67443E8EF086}">
      <p15:sldGuideLst xmlns:p15="http://schemas.microsoft.com/office/powerpoint/2012/main">
        <p15:guide id="1" pos="3922" userDrawn="1">
          <p15:clr>
            <a:srgbClr val="A4A3A4"/>
          </p15:clr>
        </p15:guide>
        <p15:guide id="2" pos="3755" userDrawn="1">
          <p15:clr>
            <a:srgbClr val="A4A3A4"/>
          </p15:clr>
        </p15:guide>
        <p15:guide id="3" orient="horz" pos="2039" userDrawn="1">
          <p15:clr>
            <a:srgbClr val="A4A3A4"/>
          </p15:clr>
        </p15:guide>
        <p15:guide id="4" orient="horz" pos="1872" userDrawn="1">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pictures II">
    <p:spTree>
      <p:nvGrpSpPr>
        <p:cNvPr id="1" name=""/>
        <p:cNvGrpSpPr/>
        <p:nvPr/>
      </p:nvGrpSpPr>
      <p:grpSpPr>
        <a:xfrm>
          <a:off x="0" y="0"/>
          <a:ext cx="0" cy="0"/>
          <a:chOff x="0" y="0"/>
          <a:chExt cx="0" cy="0"/>
        </a:xfrm>
      </p:grpSpPr>
      <p:sp>
        <p:nvSpPr>
          <p:cNvPr id="5" name="Picture Placeholder 1"/>
          <p:cNvSpPr>
            <a:spLocks noGrp="1"/>
          </p:cNvSpPr>
          <p:nvPr>
            <p:ph type="pic" sz="quarter" idx="12" hasCustomPrompt="1"/>
          </p:nvPr>
        </p:nvSpPr>
        <p:spPr>
          <a:xfrm>
            <a:off x="316800" y="316800"/>
            <a:ext cx="5644800" cy="55836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4" name="Picture Placeholder 2"/>
          <p:cNvSpPr>
            <a:spLocks noGrp="1"/>
          </p:cNvSpPr>
          <p:nvPr>
            <p:ph type="pic" sz="quarter" idx="11" hasCustomPrompt="1"/>
          </p:nvPr>
        </p:nvSpPr>
        <p:spPr>
          <a:xfrm>
            <a:off x="6231600" y="316800"/>
            <a:ext cx="5644800" cy="2653200"/>
          </a:xfrm>
        </p:spPr>
        <p:txBody>
          <a:bodyPr/>
          <a:lstStyle>
            <a:lvl1pPr marL="0" indent="0">
              <a:buFontTx/>
              <a:buNone/>
              <a:defRPr b="0"/>
            </a:lvl1pPr>
          </a:lstStyle>
          <a:p>
            <a:r>
              <a:rPr lang="da-DK" dirty="0"/>
              <a:t>Click here and add image via Templafy Image Library</a:t>
            </a:r>
            <a:endParaRPr lang="da-DK"/>
          </a:p>
        </p:txBody>
      </p:sp>
      <p:sp>
        <p:nvSpPr>
          <p:cNvPr id="7" name="Picture Placeholder 3"/>
          <p:cNvSpPr>
            <a:spLocks noGrp="1"/>
          </p:cNvSpPr>
          <p:nvPr>
            <p:ph type="pic" sz="quarter" idx="13" hasCustomPrompt="1"/>
          </p:nvPr>
        </p:nvSpPr>
        <p:spPr>
          <a:xfrm>
            <a:off x="6231600" y="3237372"/>
            <a:ext cx="5644800" cy="2653200"/>
          </a:xfrm>
        </p:spPr>
        <p:txBody>
          <a:bodyPr/>
          <a:lstStyle>
            <a:lvl1pPr marL="0" indent="0">
              <a:buFontTx/>
              <a:buNone/>
              <a:defRPr b="0"/>
            </a:lvl1pPr>
          </a:lstStyle>
          <a:p>
            <a:r>
              <a:rPr lang="da-DK" dirty="0"/>
              <a:t>Click here and add image via Templafy Image Library</a:t>
            </a:r>
            <a:endParaRPr lang="da-DK"/>
          </a:p>
        </p:txBody>
      </p:sp>
      <p:sp>
        <p:nvSpPr>
          <p:cNvPr id="10" name="Slide Number Placeholder 9"/>
          <p:cNvSpPr>
            <a:spLocks noGrp="1"/>
          </p:cNvSpPr>
          <p:nvPr>
            <p:ph type="sldNum" sz="quarter" idx="16"/>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8" name="Date Placeholder 7" hidden="1"/>
          <p:cNvSpPr>
            <a:spLocks noGrp="1"/>
          </p:cNvSpPr>
          <p:nvPr>
            <p:ph type="dt" sz="half" idx="14"/>
          </p:nvPr>
        </p:nvSpPr>
        <p:spPr/>
        <p:txBody>
          <a:bodyPr/>
          <a:lstStyle/>
          <a:p>
            <a:fld id="{78417F83-4CBA-48F2-BAD0-783AE3701E32}" type="datetimeFigureOut">
              <a:rPr lang="da-DK" smtClean="0"/>
              <a:pPr/>
              <a:t>23-03-2023</a:t>
            </a:fld>
            <a:r>
              <a:rPr lang="da-DK" dirty="0"/>
              <a:t>13-03-2023</a:t>
            </a:r>
          </a:p>
        </p:txBody>
      </p:sp>
      <p:sp>
        <p:nvSpPr>
          <p:cNvPr id="9" name="Footer Placeholder 8" hidden="1"/>
          <p:cNvSpPr>
            <a:spLocks noGrp="1"/>
          </p:cNvSpPr>
          <p:nvPr>
            <p:ph type="ftr" sz="quarter" idx="15"/>
          </p:nvPr>
        </p:nvSpPr>
        <p:spPr/>
        <p:txBody>
          <a:bodyPr/>
          <a:lstStyle/>
          <a:p>
            <a:endParaRPr lang="da-DK" dirty="0"/>
          </a:p>
        </p:txBody>
      </p:sp>
    </p:spTree>
    <p:extLst>
      <p:ext uri="{BB962C8B-B14F-4D97-AF65-F5344CB8AC3E}">
        <p14:creationId xmlns:p14="http://schemas.microsoft.com/office/powerpoint/2010/main" val="93570263"/>
      </p:ext>
    </p:extLst>
  </p:cSld>
  <p:clrMapOvr>
    <a:masterClrMapping/>
  </p:clrMapOvr>
  <p:extLst>
    <p:ext uri="{DCECCB84-F9BA-43D5-87BE-67443E8EF086}">
      <p15:sldGuideLst xmlns:p15="http://schemas.microsoft.com/office/powerpoint/2012/main">
        <p15:guide id="1" pos="3922" userDrawn="1">
          <p15:clr>
            <a:srgbClr val="A4A3A4"/>
          </p15:clr>
        </p15:guide>
        <p15:guide id="2" pos="3755" userDrawn="1">
          <p15:clr>
            <a:srgbClr val="A4A3A4"/>
          </p15:clr>
        </p15:guide>
        <p15:guide id="3" orient="horz" pos="2039" userDrawn="1">
          <p15:clr>
            <a:srgbClr val="A4A3A4"/>
          </p15:clr>
        </p15:guide>
        <p15:guide id="4" orient="horz" pos="1872" userDrawn="1">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ull slide pictur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315913" y="315913"/>
            <a:ext cx="11557000" cy="6220354"/>
          </a:xfrm>
        </p:spPr>
        <p:txBody>
          <a:bodyPr/>
          <a:lstStyle>
            <a:lvl1pPr marL="0" indent="0">
              <a:buFontTx/>
              <a:buNone/>
              <a:defRPr b="0"/>
            </a:lvl1pPr>
          </a:lstStyle>
          <a:p>
            <a:r>
              <a:rPr lang="da-DK" dirty="0"/>
              <a:t>Click here and add image via Templafy Image Library</a:t>
            </a:r>
            <a:endParaRPr lang="da-DK"/>
          </a:p>
        </p:txBody>
      </p:sp>
      <p:sp>
        <p:nvSpPr>
          <p:cNvPr id="8" name="Slide Number Placeholder 7"/>
          <p:cNvSpPr>
            <a:spLocks noGrp="1"/>
          </p:cNvSpPr>
          <p:nvPr>
            <p:ph type="sldNum" sz="quarter" idx="14"/>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2"/>
          </p:nvPr>
        </p:nvSpPr>
        <p:spPr/>
        <p:txBody>
          <a:bodyPr/>
          <a:lstStyle/>
          <a:p>
            <a:fld id="{78417F83-4CBA-48F2-BAD0-783AE3701E32}" type="datetimeFigureOut">
              <a:rPr lang="da-DK" smtClean="0"/>
              <a:pPr/>
              <a:t>23-03-2023</a:t>
            </a:fld>
            <a:r>
              <a:rPr lang="da-DK" dirty="0"/>
              <a:t>13-03-2023</a:t>
            </a:r>
          </a:p>
        </p:txBody>
      </p:sp>
      <p:sp>
        <p:nvSpPr>
          <p:cNvPr id="7" name="Footer Placeholder 6" hidden="1"/>
          <p:cNvSpPr>
            <a:spLocks noGrp="1"/>
          </p:cNvSpPr>
          <p:nvPr>
            <p:ph type="ftr" sz="quarter" idx="13"/>
          </p:nvPr>
        </p:nvSpPr>
        <p:spPr/>
        <p:txBody>
          <a:bodyPr/>
          <a:lstStyle/>
          <a:p>
            <a:endParaRPr lang="da-DK" dirty="0"/>
          </a:p>
        </p:txBody>
      </p:sp>
    </p:spTree>
    <p:extLst>
      <p:ext uri="{BB962C8B-B14F-4D97-AF65-F5344CB8AC3E}">
        <p14:creationId xmlns:p14="http://schemas.microsoft.com/office/powerpoint/2010/main" val="1534947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9" name="Hvid baggrund"/>
          <p:cNvSpPr/>
          <p:nvPr userDrawn="1"/>
        </p:nvSpPr>
        <p:spPr bwMode="auto">
          <a:xfrm>
            <a:off x="0" y="0"/>
            <a:ext cx="12188825"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0" name="Slide Number Placeholder 9"/>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3"/>
          </p:nvPr>
        </p:nvSpPr>
        <p:spPr/>
        <p:txBody>
          <a:bodyPr/>
          <a:lstStyle/>
          <a:p>
            <a:fld id="{78417F83-4CBA-48F2-BAD0-783AE3701E32}" type="datetimeFigureOut">
              <a:rPr lang="da-DK" smtClean="0"/>
              <a:pPr/>
              <a:t>23-03-2023</a:t>
            </a:fld>
            <a:r>
              <a:rPr lang="da-DK" dirty="0"/>
              <a:t>13-03-2023</a:t>
            </a:r>
          </a:p>
        </p:txBody>
      </p:sp>
      <p:sp>
        <p:nvSpPr>
          <p:cNvPr id="8" name="Footer Placeholder 7" hidden="1"/>
          <p:cNvSpPr>
            <a:spLocks noGrp="1"/>
          </p:cNvSpPr>
          <p:nvPr>
            <p:ph type="ftr" sz="quarter" idx="14"/>
          </p:nvPr>
        </p:nvSpPr>
        <p:spPr/>
        <p:txBody>
          <a:bodyPr/>
          <a:lstStyle/>
          <a:p>
            <a:endParaRPr lang="da-DK" dirty="0"/>
          </a:p>
        </p:txBody>
      </p:sp>
      <p:sp>
        <p:nvSpPr>
          <p:cNvPr id="11" name="Text Placeholder 61"/>
          <p:cNvSpPr>
            <a:spLocks noGrp="1"/>
          </p:cNvSpPr>
          <p:nvPr>
            <p:ph type="body" sz="quarter" idx="16" hasCustomPrompt="1"/>
          </p:nvPr>
        </p:nvSpPr>
        <p:spPr>
          <a:xfrm>
            <a:off x="1845940" y="1412776"/>
            <a:ext cx="8496944" cy="3744416"/>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algn="ctr">
              <a:buFontTx/>
              <a:buNone/>
              <a:defRPr/>
            </a:lvl3pPr>
          </a:lstStyle>
          <a:p>
            <a:pPr lvl="0"/>
            <a:r>
              <a:rPr lang="da-DK" dirty="0"/>
              <a:t>Click to add Quote text, for next level ENTER and TAB</a:t>
            </a:r>
            <a:endParaRPr lang="da-DK"/>
          </a:p>
          <a:p>
            <a:pPr lvl="1"/>
            <a:r>
              <a:rPr lang="da-DK" dirty="0"/>
              <a:t>Second level</a:t>
            </a:r>
            <a:endParaRPr lang="da-DK"/>
          </a:p>
          <a:p>
            <a:pPr lvl="2"/>
            <a:endParaRPr lang="da-DK" dirty="0"/>
          </a:p>
        </p:txBody>
      </p:sp>
    </p:spTree>
    <p:extLst>
      <p:ext uri="{BB962C8B-B14F-4D97-AF65-F5344CB8AC3E}">
        <p14:creationId xmlns:p14="http://schemas.microsoft.com/office/powerpoint/2010/main" val="17961400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and Quote slide">
    <p:spTree>
      <p:nvGrpSpPr>
        <p:cNvPr id="1" name=""/>
        <p:cNvGrpSpPr/>
        <p:nvPr/>
      </p:nvGrpSpPr>
      <p:grpSpPr>
        <a:xfrm>
          <a:off x="0" y="0"/>
          <a:ext cx="0" cy="0"/>
          <a:chOff x="0" y="0"/>
          <a:chExt cx="0" cy="0"/>
        </a:xfrm>
      </p:grpSpPr>
      <p:sp>
        <p:nvSpPr>
          <p:cNvPr id="8" name="Hvid baggrund"/>
          <p:cNvSpPr/>
          <p:nvPr userDrawn="1"/>
        </p:nvSpPr>
        <p:spPr bwMode="auto">
          <a:xfrm>
            <a:off x="0" y="0"/>
            <a:ext cx="12188825"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5" name="Title 1"/>
          <p:cNvSpPr>
            <a:spLocks noGrp="1"/>
          </p:cNvSpPr>
          <p:nvPr>
            <p:ph type="title"/>
          </p:nvPr>
        </p:nvSpPr>
        <p:spPr>
          <a:xfrm>
            <a:off x="315913" y="230400"/>
            <a:ext cx="11563200" cy="752400"/>
          </a:xfrm>
        </p:spPr>
        <p:txBody>
          <a:bodyPr anchor="t" anchorCtr="0"/>
          <a:lstStyle/>
          <a:p>
            <a:r>
              <a:rPr lang="da-DK" dirty="0"/>
              <a:t>Click to edit Master title style</a:t>
            </a:r>
            <a:endParaRPr lang="da-DK"/>
          </a:p>
        </p:txBody>
      </p:sp>
      <p:sp>
        <p:nvSpPr>
          <p:cNvPr id="7" name="Text Placeholder 2"/>
          <p:cNvSpPr>
            <a:spLocks noGrp="1"/>
          </p:cNvSpPr>
          <p:nvPr>
            <p:ph type="body" sz="quarter" idx="11" hasCustomPrompt="1"/>
          </p:nvPr>
        </p:nvSpPr>
        <p:spPr>
          <a:xfrm>
            <a:off x="2998068" y="1853461"/>
            <a:ext cx="6264696" cy="2725288"/>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marL="576000" indent="0">
              <a:buNone/>
              <a:defRPr/>
            </a:lvl3pPr>
          </a:lstStyle>
          <a:p>
            <a:pPr lvl="0"/>
            <a:r>
              <a:rPr lang="da-DK" dirty="0"/>
              <a:t>Click to add Quote text, for next level ENTER and TAB</a:t>
            </a:r>
            <a:endParaRPr lang="da-DK"/>
          </a:p>
          <a:p>
            <a:pPr lvl="1"/>
            <a:r>
              <a:rPr lang="da-DK" dirty="0"/>
              <a:t>Second level</a:t>
            </a:r>
            <a:endParaRPr lang="da-DK"/>
          </a:p>
        </p:txBody>
      </p:sp>
      <p:sp>
        <p:nvSpPr>
          <p:cNvPr id="11" name="Slide Number Placeholder 10"/>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3"/>
          </p:nvPr>
        </p:nvSpPr>
        <p:spPr/>
        <p:txBody>
          <a:bodyPr/>
          <a:lstStyle/>
          <a:p>
            <a:fld id="{78417F83-4CBA-48F2-BAD0-783AE3701E32}" type="datetimeFigureOut">
              <a:rPr lang="da-DK" smtClean="0"/>
              <a:pPr/>
              <a:t>23-03-2023</a:t>
            </a:fld>
            <a:r>
              <a:rPr lang="da-DK" dirty="0"/>
              <a:t>13-03-2023</a:t>
            </a:r>
          </a:p>
        </p:txBody>
      </p:sp>
      <p:sp>
        <p:nvSpPr>
          <p:cNvPr id="10" name="Footer Placeholder 9" hidden="1"/>
          <p:cNvSpPr>
            <a:spLocks noGrp="1"/>
          </p:cNvSpPr>
          <p:nvPr>
            <p:ph type="ftr" sz="quarter" idx="14"/>
          </p:nvPr>
        </p:nvSpPr>
        <p:spPr/>
        <p:txBody>
          <a:bodyPr/>
          <a:lstStyle/>
          <a:p>
            <a:endParaRPr lang="da-DK" dirty="0"/>
          </a:p>
        </p:txBody>
      </p:sp>
    </p:spTree>
    <p:extLst>
      <p:ext uri="{BB962C8B-B14F-4D97-AF65-F5344CB8AC3E}">
        <p14:creationId xmlns:p14="http://schemas.microsoft.com/office/powerpoint/2010/main" val="1495154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 slide content">
    <p:spTree>
      <p:nvGrpSpPr>
        <p:cNvPr id="1" name=""/>
        <p:cNvGrpSpPr/>
        <p:nvPr/>
      </p:nvGrpSpPr>
      <p:grpSpPr>
        <a:xfrm>
          <a:off x="0" y="0"/>
          <a:ext cx="0" cy="0"/>
          <a:chOff x="0" y="0"/>
          <a:chExt cx="0" cy="0"/>
        </a:xfrm>
      </p:grpSpPr>
      <p:sp>
        <p:nvSpPr>
          <p:cNvPr id="5" name="Content Placeholder 1"/>
          <p:cNvSpPr>
            <a:spLocks noGrp="1"/>
          </p:cNvSpPr>
          <p:nvPr>
            <p:ph sz="quarter" idx="12"/>
          </p:nvPr>
        </p:nvSpPr>
        <p:spPr>
          <a:xfrm>
            <a:off x="328613" y="328612"/>
            <a:ext cx="11550650" cy="6213475"/>
          </a:xfrm>
        </p:spPr>
        <p:txBody>
          <a:body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8" name="Slide Number Placeholder 7"/>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3"/>
          </p:nvPr>
        </p:nvSpPr>
        <p:spPr/>
        <p:txBody>
          <a:bodyPr/>
          <a:lstStyle/>
          <a:p>
            <a:fld id="{78417F83-4CBA-48F2-BAD0-783AE3701E32}" type="datetimeFigureOut">
              <a:rPr lang="da-DK" smtClean="0"/>
              <a:pPr/>
              <a:t>23-03-2023</a:t>
            </a:fld>
            <a:r>
              <a:rPr lang="da-DK" dirty="0"/>
              <a:t>13-03-2023</a:t>
            </a:r>
          </a:p>
        </p:txBody>
      </p:sp>
      <p:sp>
        <p:nvSpPr>
          <p:cNvPr id="7" name="Footer Placeholder 6" hidden="1"/>
          <p:cNvSpPr>
            <a:spLocks noGrp="1"/>
          </p:cNvSpPr>
          <p:nvPr>
            <p:ph type="ftr" sz="quarter" idx="14"/>
          </p:nvPr>
        </p:nvSpPr>
        <p:spPr/>
        <p:txBody>
          <a:bodyPr/>
          <a:lstStyle/>
          <a:p>
            <a:endParaRPr lang="da-DK" dirty="0"/>
          </a:p>
        </p:txBody>
      </p:sp>
    </p:spTree>
    <p:extLst>
      <p:ext uri="{BB962C8B-B14F-4D97-AF65-F5344CB8AC3E}">
        <p14:creationId xmlns:p14="http://schemas.microsoft.com/office/powerpoint/2010/main" val="78156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Click to edit Master title style</a:t>
            </a:r>
            <a:endParaRPr lang="da-DK"/>
          </a:p>
        </p:txBody>
      </p:sp>
      <p:sp>
        <p:nvSpPr>
          <p:cNvPr id="6" name="TextBox 5"/>
          <p:cNvSpPr txBox="1"/>
          <p:nvPr userDrawn="1"/>
        </p:nvSpPr>
        <p:spPr>
          <a:xfrm>
            <a:off x="-2160355" y="1022476"/>
            <a:ext cx="2012649" cy="473425"/>
          </a:xfrm>
          <a:prstGeom prst="rect">
            <a:avLst/>
          </a:prstGeom>
          <a:noFill/>
        </p:spPr>
        <p:txBody>
          <a:bodyPr wrap="square" lIns="0" tIns="0" rIns="0" bIns="0" rtlCol="0">
            <a:noAutofit/>
          </a:bodyPr>
          <a:lstStyle/>
          <a:p>
            <a:pPr algn="r">
              <a:lnSpc>
                <a:spcPct val="100000"/>
              </a:lnSpc>
            </a:pPr>
            <a:r>
              <a:rPr lang="da-DK" sz="1000" noProof="1">
                <a:solidFill>
                  <a:schemeClr val="tx1">
                    <a:lumMod val="75000"/>
                    <a:lumOff val="25000"/>
                  </a:schemeClr>
                </a:solidFill>
              </a:rPr>
              <a:t>Ændr 2. linje i overskriften </a:t>
            </a:r>
            <a:r>
              <a:rPr lang="en-GB" sz="1000" noProof="1">
                <a:solidFill>
                  <a:schemeClr val="tx1">
                    <a:lumMod val="75000"/>
                    <a:lumOff val="25000"/>
                  </a:schemeClr>
                </a:solidFill>
              </a:rPr>
              <a:t/>
            </a:r>
            <a:br>
              <a:rPr lang="en-GB" sz="1000" noProof="1">
                <a:solidFill>
                  <a:schemeClr val="tx1">
                    <a:lumMod val="75000"/>
                    <a:lumOff val="25000"/>
                  </a:schemeClr>
                </a:solidFill>
              </a:rPr>
            </a:br>
            <a:r>
              <a:rPr lang="da-DK" sz="1000" noProof="1">
                <a:solidFill>
                  <a:schemeClr val="tx1">
                    <a:lumMod val="75000"/>
                    <a:lumOff val="25000"/>
                  </a:schemeClr>
                </a:solidFill>
              </a:rPr>
              <a:t>til AU Passata Light</a:t>
            </a:r>
            <a:endParaRPr lang="da-DK" sz="4799" dirty="0"/>
          </a:p>
        </p:txBody>
      </p:sp>
      <p:sp>
        <p:nvSpPr>
          <p:cNvPr id="9" name="Slide Number Placeholder 8"/>
          <p:cNvSpPr>
            <a:spLocks noGrp="1"/>
          </p:cNvSpPr>
          <p:nvPr>
            <p:ph type="sldNum" sz="quarter" idx="12"/>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7" name="Date Placeholder 6" hidden="1"/>
          <p:cNvSpPr>
            <a:spLocks noGrp="1"/>
          </p:cNvSpPr>
          <p:nvPr>
            <p:ph type="dt" sz="half" idx="10"/>
          </p:nvPr>
        </p:nvSpPr>
        <p:spPr/>
        <p:txBody>
          <a:bodyPr/>
          <a:lstStyle/>
          <a:p>
            <a:fld id="{78417F83-4CBA-48F2-BAD0-783AE3701E32}" type="datetimeFigureOut">
              <a:rPr lang="da-DK" smtClean="0"/>
              <a:pPr/>
              <a:t>23-03-2023</a:t>
            </a:fld>
            <a:r>
              <a:rPr lang="da-DK" dirty="0"/>
              <a:t>13-03-2023</a:t>
            </a:r>
          </a:p>
        </p:txBody>
      </p:sp>
      <p:sp>
        <p:nvSpPr>
          <p:cNvPr id="8" name="Footer Placeholder 7" hidden="1"/>
          <p:cNvSpPr>
            <a:spLocks noGrp="1"/>
          </p:cNvSpPr>
          <p:nvPr>
            <p:ph type="ftr" sz="quarter" idx="11"/>
          </p:nvPr>
        </p:nvSpPr>
        <p:spPr/>
        <p:txBody>
          <a:bodyPr/>
          <a:lstStyle/>
          <a:p>
            <a:endParaRPr lang="da-DK"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Rectangle 2"/>
          <p:cNvSpPr/>
          <p:nvPr userDrawn="1"/>
        </p:nvSpPr>
        <p:spPr bwMode="auto">
          <a:xfrm>
            <a:off x="765820" y="1340768"/>
            <a:ext cx="1224136" cy="504056"/>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5" name="Slide Number Placeholder 4"/>
          <p:cNvSpPr>
            <a:spLocks noGrp="1"/>
          </p:cNvSpPr>
          <p:nvPr>
            <p:ph type="sldNum" sz="quarter" idx="12"/>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2" name="Date Placeholder 1" hidden="1"/>
          <p:cNvSpPr>
            <a:spLocks noGrp="1"/>
          </p:cNvSpPr>
          <p:nvPr>
            <p:ph type="dt" sz="half" idx="10"/>
          </p:nvPr>
        </p:nvSpPr>
        <p:spPr/>
        <p:txBody>
          <a:bodyPr/>
          <a:lstStyle/>
          <a:p>
            <a:fld id="{78417F83-4CBA-48F2-BAD0-783AE3701E32}" type="datetimeFigureOut">
              <a:rPr lang="da-DK" smtClean="0"/>
              <a:pPr/>
              <a:t>23-03-2023</a:t>
            </a:fld>
            <a:r>
              <a:rPr lang="da-DK" dirty="0"/>
              <a:t>13-03-2023</a:t>
            </a:r>
          </a:p>
        </p:txBody>
      </p:sp>
      <p:sp>
        <p:nvSpPr>
          <p:cNvPr id="4" name="Footer Placeholder 3" hidden="1"/>
          <p:cNvSpPr>
            <a:spLocks noGrp="1"/>
          </p:cNvSpPr>
          <p:nvPr>
            <p:ph type="ftr" sz="quarter" idx="11"/>
          </p:nvPr>
        </p:nvSpPr>
        <p:spPr/>
        <p:txBody>
          <a:bodyPr/>
          <a:lstStyle/>
          <a:p>
            <a:endParaRPr lang="da-DK"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End slide Logo">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pic>
        <p:nvPicPr>
          <p:cNvPr id="6" name="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8776" y="2163364"/>
            <a:ext cx="2531272" cy="2531272"/>
          </a:xfrm>
          <a:prstGeom prst="rect">
            <a:avLst/>
          </a:prstGeom>
        </p:spPr>
      </p:pic>
      <p:sp>
        <p:nvSpPr>
          <p:cNvPr id="5" name="Date Placeholder 4" hidden="1"/>
          <p:cNvSpPr>
            <a:spLocks noGrp="1"/>
          </p:cNvSpPr>
          <p:nvPr>
            <p:ph type="dt" sz="half" idx="10"/>
          </p:nvPr>
        </p:nvSpPr>
        <p:spPr/>
        <p:txBody>
          <a:bodyPr/>
          <a:lstStyle/>
          <a:p>
            <a:fld id="{78417F83-4CBA-48F2-BAD0-783AE3701E32}" type="datetimeFigureOut">
              <a:rPr lang="da-DK" smtClean="0"/>
              <a:pPr/>
              <a:t>23-03-2023</a:t>
            </a:fld>
            <a:r>
              <a:rPr lang="da-DK" dirty="0"/>
              <a:t>13-03-2023</a:t>
            </a:r>
          </a:p>
        </p:txBody>
      </p:sp>
      <p:sp>
        <p:nvSpPr>
          <p:cNvPr id="7" name="Footer Placeholder 6" hidden="1"/>
          <p:cNvSpPr>
            <a:spLocks noGrp="1"/>
          </p:cNvSpPr>
          <p:nvPr>
            <p:ph type="ftr" sz="quarter" idx="11"/>
          </p:nvPr>
        </p:nvSpPr>
        <p:spPr/>
        <p:txBody>
          <a:bodyPr/>
          <a:lstStyle/>
          <a:p>
            <a:endParaRPr lang="da-DK" dirty="0"/>
          </a:p>
        </p:txBody>
      </p:sp>
      <p:sp>
        <p:nvSpPr>
          <p:cNvPr id="9" name="Slide Number Placeholder 8" hidden="1"/>
          <p:cNvSpPr>
            <a:spLocks noGrp="1"/>
          </p:cNvSpPr>
          <p:nvPr>
            <p:ph type="sldNum" sz="quarter" idx="12"/>
          </p:nvPr>
        </p:nvSpPr>
        <p:spPr>
          <a:xfrm>
            <a:off x="0" y="7020000"/>
            <a:ext cx="0" cy="461665"/>
          </a:xfrm>
        </p:spPr>
        <p:txBody>
          <a:bodyPr/>
          <a:lstStyle>
            <a:lvl1pPr>
              <a:defRPr sz="100">
                <a:noFill/>
              </a:defRPr>
            </a:lvl1pPr>
          </a:lstStyle>
          <a:p>
            <a:pPr>
              <a:defRPr/>
            </a:pPr>
            <a:fld id="{E90C1E0A-682D-40DC-B1EA-26C007FDC330}" type="slidenum">
              <a:rPr lang="da-DK" smtClean="0"/>
              <a:pPr>
                <a:defRPr/>
              </a:pPr>
              <a:t>‹nr.›</a:t>
            </a:fld>
            <a:endParaRPr lang="da-DK" dirty="0"/>
          </a:p>
        </p:txBody>
      </p:sp>
    </p:spTree>
    <p:extLst>
      <p:ext uri="{BB962C8B-B14F-4D97-AF65-F5344CB8AC3E}">
        <p14:creationId xmlns:p14="http://schemas.microsoft.com/office/powerpoint/2010/main" val="3797440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sp>
        <p:nvSpPr>
          <p:cNvPr id="16"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sp>
        <p:nvSpPr>
          <p:cNvPr id="34" name="Pladsholder til tekst 2"/>
          <p:cNvSpPr txBox="1">
            <a:spLocks/>
          </p:cNvSpPr>
          <p:nvPr userDrawn="1"/>
        </p:nvSpPr>
        <p:spPr>
          <a:xfrm>
            <a:off x="1090914" y="2098689"/>
            <a:ext cx="12745416"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da-DK" sz="10000" kern="0" dirty="0">
                <a:solidFill>
                  <a:schemeClr val="accent6"/>
                </a:solidFill>
                <a:latin typeface="AU Peto" panose="040C0B07020602020301" pitchFamily="82" charset="0"/>
              </a:rPr>
              <a:t>Aarhus</a:t>
            </a:r>
            <a:endParaRPr lang="da-DK"/>
          </a:p>
        </p:txBody>
      </p:sp>
      <p:sp>
        <p:nvSpPr>
          <p:cNvPr id="6" name="Pladsholder til tekst 2"/>
          <p:cNvSpPr txBox="1">
            <a:spLocks/>
          </p:cNvSpPr>
          <p:nvPr userDrawn="1"/>
        </p:nvSpPr>
        <p:spPr>
          <a:xfrm>
            <a:off x="7439540" y="2093600"/>
            <a:ext cx="4356484"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da-DK" sz="10000" kern="0" dirty="0" err="1">
                <a:solidFill>
                  <a:schemeClr val="bg1"/>
                </a:solidFill>
                <a:latin typeface="AU Peto" panose="040C0B07020602020301" pitchFamily="82" charset="0"/>
              </a:rPr>
              <a:t>uni</a:t>
            </a:r>
            <a:endParaRPr lang="da-DK" sz="10000" kern="0" dirty="0">
              <a:solidFill>
                <a:schemeClr val="bg1"/>
              </a:solidFill>
              <a:latin typeface="AU Peto" panose="040C0B07020602020301" pitchFamily="82" charset="0"/>
            </a:endParaRPr>
          </a:p>
        </p:txBody>
      </p:sp>
      <p:sp>
        <p:nvSpPr>
          <p:cNvPr id="7" name="Pladsholder til tekst 2"/>
          <p:cNvSpPr txBox="1">
            <a:spLocks/>
          </p:cNvSpPr>
          <p:nvPr userDrawn="1"/>
        </p:nvSpPr>
        <p:spPr>
          <a:xfrm>
            <a:off x="1881492" y="3428550"/>
            <a:ext cx="9289032"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gn="ctr">
              <a:lnSpc>
                <a:spcPct val="85000"/>
              </a:lnSpc>
            </a:pPr>
            <a:r>
              <a:rPr lang="da-DK" sz="10000" kern="0" dirty="0" err="1">
                <a:solidFill>
                  <a:schemeClr val="bg1"/>
                </a:solidFill>
                <a:latin typeface="AU Peto" panose="040C0B07020602020301" pitchFamily="82" charset="0"/>
              </a:rPr>
              <a:t>versiet</a:t>
            </a:r>
            <a:endParaRPr lang="da-DK" sz="10000" dirty="0">
              <a:solidFill>
                <a:schemeClr val="bg1"/>
              </a:solidFill>
              <a:latin typeface="AU Peto" panose="040C0B07020602020301" pitchFamily="82" charset="0"/>
            </a:endParaRPr>
          </a:p>
        </p:txBody>
      </p:sp>
      <p:sp>
        <p:nvSpPr>
          <p:cNvPr id="8" name="Date Placeholder 4" hidden="1"/>
          <p:cNvSpPr>
            <a:spLocks noGrp="1"/>
          </p:cNvSpPr>
          <p:nvPr>
            <p:ph type="dt" sz="half" idx="10"/>
          </p:nvPr>
        </p:nvSpPr>
        <p:spPr>
          <a:xfrm>
            <a:off x="0" y="7020000"/>
            <a:ext cx="0" cy="0"/>
          </a:xfrm>
        </p:spPr>
        <p:txBody>
          <a:bodyPr/>
          <a:lstStyle/>
          <a:p>
            <a:fld id="{78417F83-4CBA-48F2-BAD0-783AE3701E32}" type="datetimeFigureOut">
              <a:rPr lang="da-DK" smtClean="0"/>
              <a:pPr/>
              <a:t>23-03-2023</a:t>
            </a:fld>
            <a:r>
              <a:rPr lang="da-DK" dirty="0"/>
              <a:t>13-03-2023</a:t>
            </a:r>
          </a:p>
        </p:txBody>
      </p:sp>
      <p:sp>
        <p:nvSpPr>
          <p:cNvPr id="9" name="Footer Placeholder 6" hidden="1"/>
          <p:cNvSpPr>
            <a:spLocks noGrp="1"/>
          </p:cNvSpPr>
          <p:nvPr>
            <p:ph type="ftr" sz="quarter" idx="11"/>
          </p:nvPr>
        </p:nvSpPr>
        <p:spPr>
          <a:xfrm>
            <a:off x="0" y="7020000"/>
            <a:ext cx="0" cy="0"/>
          </a:xfrm>
        </p:spPr>
        <p:txBody>
          <a:bodyPr/>
          <a:lstStyle/>
          <a:p>
            <a:endParaRPr lang="da-DK" dirty="0"/>
          </a:p>
        </p:txBody>
      </p:sp>
      <p:sp>
        <p:nvSpPr>
          <p:cNvPr id="10" name="Slide Number Placeholder 8" hidden="1"/>
          <p:cNvSpPr>
            <a:spLocks noGrp="1"/>
          </p:cNvSpPr>
          <p:nvPr>
            <p:ph type="sldNum" sz="quarter" idx="12"/>
          </p:nvPr>
        </p:nvSpPr>
        <p:spPr>
          <a:xfrm>
            <a:off x="0" y="7020000"/>
            <a:ext cx="0" cy="461665"/>
          </a:xfrm>
        </p:spPr>
        <p:txBody>
          <a:bodyPr/>
          <a:lstStyle>
            <a:lvl1pPr>
              <a:defRPr sz="100">
                <a:noFill/>
              </a:defRPr>
            </a:lvl1pPr>
          </a:lstStyle>
          <a:p>
            <a:pPr>
              <a:defRPr/>
            </a:pPr>
            <a:fld id="{E90C1E0A-682D-40DC-B1EA-26C007FDC330}" type="slidenum">
              <a:rPr lang="da-DK" smtClean="0"/>
              <a:pPr>
                <a:defRPr/>
              </a:pPr>
              <a:t>‹nr.›</a:t>
            </a:fld>
            <a:endParaRPr lang="da-DK" dirty="0"/>
          </a:p>
        </p:txBody>
      </p:sp>
    </p:spTree>
    <p:extLst>
      <p:ext uri="{BB962C8B-B14F-4D97-AF65-F5344CB8AC3E}">
        <p14:creationId xmlns:p14="http://schemas.microsoft.com/office/powerpoint/2010/main" val="926240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text">
    <p:spTree>
      <p:nvGrpSpPr>
        <p:cNvPr id="1" name=""/>
        <p:cNvGrpSpPr/>
        <p:nvPr/>
      </p:nvGrpSpPr>
      <p:grpSpPr>
        <a:xfrm>
          <a:off x="0" y="0"/>
          <a:ext cx="0" cy="0"/>
          <a:chOff x="0" y="0"/>
          <a:chExt cx="0" cy="0"/>
        </a:xfrm>
      </p:grpSpPr>
      <p:sp>
        <p:nvSpPr>
          <p:cNvPr id="21"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sp>
        <p:nvSpPr>
          <p:cNvPr id="19" name="White Top Rectangle"/>
          <p:cNvSpPr>
            <a:spLocks noChangeArrowheads="1"/>
          </p:cNvSpPr>
          <p:nvPr userDrawn="1"/>
        </p:nvSpPr>
        <p:spPr bwMode="auto">
          <a:xfrm>
            <a:off x="985838" y="3443622"/>
            <a:ext cx="648000" cy="46800"/>
          </a:xfrm>
          <a:prstGeom prst="rect">
            <a:avLst/>
          </a:prstGeom>
          <a:solidFill>
            <a:schemeClr val="bg1"/>
          </a:solidFill>
          <a:ln w="9525">
            <a:noFill/>
            <a:miter lim="800000"/>
            <a:headEnd/>
            <a:tailEnd/>
          </a:ln>
          <a:effectLst/>
        </p:spPr>
        <p:txBody>
          <a:bodyPr wrap="none" anchor="ctr"/>
          <a:lstStyle/>
          <a:p>
            <a:pPr>
              <a:defRPr/>
            </a:pPr>
            <a:endParaRPr lang="da-DK" sz="4799" dirty="0"/>
          </a:p>
        </p:txBody>
      </p:sp>
      <p:sp>
        <p:nvSpPr>
          <p:cNvPr id="34819" name="Title 1"/>
          <p:cNvSpPr>
            <a:spLocks noGrp="1" noChangeArrowheads="1"/>
          </p:cNvSpPr>
          <p:nvPr>
            <p:ph type="ctrTitle"/>
          </p:nvPr>
        </p:nvSpPr>
        <p:spPr>
          <a:xfrm>
            <a:off x="981844" y="1520315"/>
            <a:ext cx="9543307" cy="1779553"/>
          </a:xfrm>
        </p:spPr>
        <p:txBody>
          <a:bodyPr wrap="square" anchor="b" anchorCtr="0">
            <a:noAutofit/>
          </a:bodyPr>
          <a:lstStyle>
            <a:lvl1pPr>
              <a:lnSpc>
                <a:spcPct val="90000"/>
              </a:lnSpc>
              <a:defRPr sz="6000" baseline="0">
                <a:solidFill>
                  <a:schemeClr val="bg1"/>
                </a:solidFill>
                <a:latin typeface="AU Passata Light" panose="020B0303030902030804" pitchFamily="34" charset="0"/>
              </a:defRPr>
            </a:lvl1pPr>
          </a:lstStyle>
          <a:p>
            <a:r>
              <a:rPr lang="da-DK" dirty="0"/>
              <a:t>Click to edit Master title style</a:t>
            </a:r>
            <a:endParaRPr lang="da-DK"/>
          </a:p>
        </p:txBody>
      </p:sp>
      <p:sp>
        <p:nvSpPr>
          <p:cNvPr id="4" name="Text Placeholder 3"/>
          <p:cNvSpPr>
            <a:spLocks noGrp="1"/>
          </p:cNvSpPr>
          <p:nvPr>
            <p:ph type="body" sz="quarter" idx="11"/>
          </p:nvPr>
        </p:nvSpPr>
        <p:spPr>
          <a:xfrm>
            <a:off x="985838" y="3715431"/>
            <a:ext cx="7161212" cy="1746085"/>
          </a:xfrm>
        </p:spPr>
        <p:txBody>
          <a:bodyPr/>
          <a:lstStyle>
            <a:lvl1pPr marL="0" indent="0">
              <a:lnSpc>
                <a:spcPct val="101000"/>
              </a:lnSpc>
              <a:buFontTx/>
              <a:buNone/>
              <a:defRPr sz="27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Click to edit Master text styles</a:t>
            </a:r>
            <a:endParaRPr lang="da-DK"/>
          </a:p>
        </p:txBody>
      </p:sp>
      <p:sp>
        <p:nvSpPr>
          <p:cNvPr id="22" name="TextBox 21"/>
          <p:cNvSpPr txBox="1"/>
          <p:nvPr userDrawn="1"/>
        </p:nvSpPr>
        <p:spPr>
          <a:xfrm>
            <a:off x="-2160355" y="2132856"/>
            <a:ext cx="2012649" cy="738664"/>
          </a:xfrm>
          <a:prstGeom prst="rect">
            <a:avLst/>
          </a:prstGeom>
          <a:noFill/>
        </p:spPr>
        <p:txBody>
          <a:bodyPr wrap="square" lIns="0" tIns="0" rIns="0" bIns="0" rtlCol="0">
            <a:noAutofit/>
          </a:bodyPr>
          <a:lstStyle/>
          <a:p>
            <a:pPr algn="r">
              <a:lnSpc>
                <a:spcPct val="100000"/>
              </a:lnSpc>
            </a:pPr>
            <a:r>
              <a:rPr lang="da-DK" sz="1000" noProof="1">
                <a:solidFill>
                  <a:schemeClr val="tx1">
                    <a:lumMod val="75000"/>
                    <a:lumOff val="25000"/>
                  </a:schemeClr>
                </a:solidFill>
              </a:rPr>
              <a:t>Ændr 2. linje i overskriften </a:t>
            </a:r>
            <a:r>
              <a:rPr lang="en-GB" sz="1000" noProof="1">
                <a:solidFill>
                  <a:schemeClr val="tx1">
                    <a:lumMod val="75000"/>
                    <a:lumOff val="25000"/>
                  </a:schemeClr>
                </a:solidFill>
              </a:rPr>
              <a:t/>
            </a:r>
            <a:br>
              <a:rPr lang="en-GB" sz="1000" noProof="1">
                <a:solidFill>
                  <a:schemeClr val="tx1">
                    <a:lumMod val="75000"/>
                    <a:lumOff val="25000"/>
                  </a:schemeClr>
                </a:solidFill>
              </a:rPr>
            </a:br>
            <a:r>
              <a:rPr lang="da-DK" sz="1000" noProof="1">
                <a:solidFill>
                  <a:schemeClr val="tx1">
                    <a:lumMod val="75000"/>
                    <a:lumOff val="25000"/>
                  </a:schemeClr>
                </a:solidFill>
              </a:rPr>
              <a:t>til AU Passata bold</a:t>
            </a:r>
            <a:endParaRPr lang="da-DK" sz="4799" dirty="0"/>
          </a:p>
        </p:txBody>
      </p:sp>
      <p:sp>
        <p:nvSpPr>
          <p:cNvPr id="38"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da-DK" sz="600" cap="all" spc="40" baseline="0" dirty="0">
                <a:solidFill>
                  <a:schemeClr val="bg1"/>
                </a:solidFill>
                <a:latin typeface="AU Passata Light" pitchFamily="34" charset="0"/>
              </a:rPr>
              <a:t>Aarhus Universitet</a:t>
            </a:r>
          </a:p>
        </p:txBody>
      </p:sp>
      <p:sp>
        <p:nvSpPr>
          <p:cNvPr id="43"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DPU - Danmarks institut for Pædagogik og Uddannelse</a:t>
            </a:r>
          </a:p>
        </p:txBody>
      </p:sp>
      <p:sp>
        <p:nvSpPr>
          <p:cNvPr id="39"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da-DK" sz="700" b="0" cap="all" baseline="0" dirty="0">
                <a:solidFill>
                  <a:schemeClr val="bg1"/>
                </a:solidFill>
                <a:latin typeface="+mn-lt"/>
              </a:rPr>
              <a:t>13. marts 2023</a:t>
            </a:r>
          </a:p>
        </p:txBody>
      </p:sp>
      <p:sp>
        <p:nvSpPr>
          <p:cNvPr id="41"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da-DK" sz="700" b="0" cap="all" baseline="0" dirty="0">
                <a:solidFill>
                  <a:schemeClr val="bg1"/>
                </a:solidFill>
                <a:latin typeface="+mn-lt"/>
              </a:rPr>
              <a:t>Uddannelseskonsulent</a:t>
            </a:r>
          </a:p>
        </p:txBody>
      </p:sp>
      <p:sp>
        <p:nvSpPr>
          <p:cNvPr id="40"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endParaRPr lang="da-DK" sz="700" b="0" cap="all" baseline="0" dirty="0">
              <a:solidFill>
                <a:schemeClr val="bg1"/>
              </a:solidFill>
              <a:latin typeface="+mn-lt"/>
            </a:endParaRPr>
          </a:p>
        </p:txBody>
      </p:sp>
      <p:sp>
        <p:nvSpPr>
          <p:cNvPr id="42"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da-DK" sz="700" b="0" cap="all" baseline="0" dirty="0">
                <a:solidFill>
                  <a:schemeClr val="bg1"/>
                </a:solidFill>
                <a:latin typeface="+mn-lt"/>
              </a:rPr>
              <a:t>Louise Weinreich Jakobsen</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23" name="Billede stre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3200" y="5997600"/>
            <a:ext cx="71734" cy="557999"/>
          </a:xfrm>
          <a:prstGeom prst="rect">
            <a:avLst/>
          </a:prstGeom>
        </p:spPr>
      </p:pic>
      <p:pic>
        <p:nvPicPr>
          <p:cNvPr id="2017399973" name="SecondaryLogo"/>
          <p:cNvPicPr>
            <a:picLocks noChangeAspect="1"/>
          </p:cNvPicPr>
          <p:nvPr/>
        </p:nvPicPr>
        <p:blipFill>
          <a:blip r:embed="rId4"/>
          <a:stretch>
            <a:fillRect/>
          </a:stretch>
        </p:blipFill>
        <p:spPr>
          <a:xfrm>
            <a:off x="10206000" y="5997600"/>
            <a:ext cx="1658237" cy="558000"/>
          </a:xfrm>
          <a:prstGeom prst="rect">
            <a:avLst/>
          </a:prstGeom>
        </p:spPr>
      </p:pic>
      <p:sp>
        <p:nvSpPr>
          <p:cNvPr id="5" name="Slide Number Placeholder 4"/>
          <p:cNvSpPr>
            <a:spLocks noGrp="1"/>
          </p:cNvSpPr>
          <p:nvPr>
            <p:ph type="sldNum" sz="quarter" idx="14"/>
          </p:nvPr>
        </p:nvSpPr>
        <p:spPr>
          <a:xfrm>
            <a:off x="11807992" y="6581497"/>
            <a:ext cx="252000" cy="153888"/>
          </a:xfrm>
        </p:spPr>
        <p:txBody>
          <a:bodyPr/>
          <a:lstStyle>
            <a:lvl1pPr>
              <a:defRPr>
                <a:solidFill>
                  <a:schemeClr val="bg1"/>
                </a:solidFill>
              </a:defRPr>
            </a:lvl1pPr>
          </a:lstStyle>
          <a:p>
            <a:pPr>
              <a:defRPr/>
            </a:pPr>
            <a:fld id="{E90C1E0A-682D-40DC-B1EA-26C007FDC330}" type="slidenum">
              <a:rPr lang="da-DK" smtClean="0"/>
              <a:pPr>
                <a:defRPr/>
              </a:pPr>
              <a:t>‹nr.›</a:t>
            </a:fld>
            <a:endParaRPr lang="da-DK" dirty="0"/>
          </a:p>
        </p:txBody>
      </p:sp>
      <p:sp>
        <p:nvSpPr>
          <p:cNvPr id="2" name="Date Placeholder 1" hidden="1"/>
          <p:cNvSpPr>
            <a:spLocks noGrp="1"/>
          </p:cNvSpPr>
          <p:nvPr>
            <p:ph type="dt" sz="half" idx="12"/>
          </p:nvPr>
        </p:nvSpPr>
        <p:spPr/>
        <p:txBody>
          <a:bodyPr/>
          <a:lstStyle/>
          <a:p>
            <a:fld id="{78417F83-4CBA-48F2-BAD0-783AE3701E32}" type="datetimeFigureOut">
              <a:rPr lang="da-DK" smtClean="0"/>
              <a:pPr/>
              <a:t>23-03-2023</a:t>
            </a:fld>
            <a:r>
              <a:rPr lang="da-DK" dirty="0"/>
              <a:t>13-03-2023</a:t>
            </a:r>
          </a:p>
        </p:txBody>
      </p:sp>
      <p:sp>
        <p:nvSpPr>
          <p:cNvPr id="3" name="Footer Placeholder 2" hidden="1"/>
          <p:cNvSpPr>
            <a:spLocks noGrp="1"/>
          </p:cNvSpPr>
          <p:nvPr>
            <p:ph type="ftr" sz="quarter" idx="13"/>
          </p:nvPr>
        </p:nvSpPr>
        <p:spPr/>
        <p:txBody>
          <a:bodyPr/>
          <a:lstStyle/>
          <a:p>
            <a:endParaRPr lang="da-DK" dirty="0"/>
          </a:p>
        </p:txBody>
      </p:sp>
    </p:spTree>
    <p:extLst>
      <p:ext uri="{BB962C8B-B14F-4D97-AF65-F5344CB8AC3E}">
        <p14:creationId xmlns:p14="http://schemas.microsoft.com/office/powerpoint/2010/main" val="11270082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End slide Aarhus Universitet">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sp>
        <p:nvSpPr>
          <p:cNvPr id="5" name="LAN_AUWBreak"/>
          <p:cNvSpPr/>
          <p:nvPr userDrawn="1"/>
        </p:nvSpPr>
        <p:spPr bwMode="auto">
          <a:xfrm>
            <a:off x="6022613" y="2804400"/>
            <a:ext cx="65" cy="757567"/>
          </a:xfrm>
          <a:prstGeom prst="rect">
            <a:avLst/>
          </a:prstGeom>
          <a:noFill/>
          <a:ln w="1778" cap="flat" cmpd="sng" algn="ctr">
            <a:noFill/>
            <a:prstDash val="solid"/>
            <a:round/>
            <a:headEnd type="none" w="med" len="med"/>
            <a:tailEnd type="none" w="med" len="med"/>
          </a:ln>
          <a:effectLst/>
        </p:spPr>
        <p:txBody>
          <a:bodyPr vert="horz" wrap="none" lIns="0" tIns="183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4000" b="0" i="0" u="none" strike="noStrike" cap="all" normalizeH="0" baseline="0" noProof="1">
                <a:ln>
                  <a:noFill/>
                </a:ln>
                <a:solidFill>
                  <a:schemeClr val="bg1"/>
                </a:solidFill>
                <a:effectLst/>
                <a:latin typeface="AU Passata" pitchFamily="34" charset="0"/>
              </a:rPr>
              <a:t>Aarhus 
Universitet</a:t>
            </a:r>
          </a:p>
        </p:txBody>
      </p:sp>
      <p:pic>
        <p:nvPicPr>
          <p:cNvPr id="6" name="Logo whit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18268" y="2864711"/>
            <a:ext cx="2228400" cy="1116990"/>
          </a:xfrm>
          <a:prstGeom prst="rect">
            <a:avLst/>
          </a:prstGeom>
        </p:spPr>
      </p:pic>
      <p:sp>
        <p:nvSpPr>
          <p:cNvPr id="7" name="Date Placeholder 4" hidden="1"/>
          <p:cNvSpPr>
            <a:spLocks noGrp="1"/>
          </p:cNvSpPr>
          <p:nvPr>
            <p:ph type="dt" sz="half" idx="10"/>
          </p:nvPr>
        </p:nvSpPr>
        <p:spPr>
          <a:xfrm>
            <a:off x="0" y="7020000"/>
            <a:ext cx="0" cy="0"/>
          </a:xfrm>
        </p:spPr>
        <p:txBody>
          <a:bodyPr/>
          <a:lstStyle/>
          <a:p>
            <a:fld id="{78417F83-4CBA-48F2-BAD0-783AE3701E32}" type="datetimeFigureOut">
              <a:rPr lang="da-DK" smtClean="0"/>
              <a:pPr/>
              <a:t>23-03-2023</a:t>
            </a:fld>
            <a:r>
              <a:rPr lang="da-DK" dirty="0"/>
              <a:t>13-03-2023</a:t>
            </a:r>
          </a:p>
        </p:txBody>
      </p:sp>
      <p:sp>
        <p:nvSpPr>
          <p:cNvPr id="9" name="Footer Placeholder 6" hidden="1"/>
          <p:cNvSpPr>
            <a:spLocks noGrp="1"/>
          </p:cNvSpPr>
          <p:nvPr>
            <p:ph type="ftr" sz="quarter" idx="11"/>
          </p:nvPr>
        </p:nvSpPr>
        <p:spPr>
          <a:xfrm>
            <a:off x="0" y="7020000"/>
            <a:ext cx="0" cy="0"/>
          </a:xfrm>
        </p:spPr>
        <p:txBody>
          <a:bodyPr/>
          <a:lstStyle/>
          <a:p>
            <a:endParaRPr lang="da-DK" dirty="0"/>
          </a:p>
        </p:txBody>
      </p:sp>
      <p:sp>
        <p:nvSpPr>
          <p:cNvPr id="10" name="Slide Number Placeholder 8" hidden="1"/>
          <p:cNvSpPr>
            <a:spLocks noGrp="1"/>
          </p:cNvSpPr>
          <p:nvPr>
            <p:ph type="sldNum" sz="quarter" idx="12"/>
          </p:nvPr>
        </p:nvSpPr>
        <p:spPr>
          <a:xfrm>
            <a:off x="0" y="7020000"/>
            <a:ext cx="0" cy="461665"/>
          </a:xfrm>
        </p:spPr>
        <p:txBody>
          <a:bodyPr/>
          <a:lstStyle>
            <a:lvl1pPr>
              <a:defRPr sz="100">
                <a:noFill/>
              </a:defRPr>
            </a:lvl1pPr>
          </a:lstStyle>
          <a:p>
            <a:pPr>
              <a:defRPr/>
            </a:pPr>
            <a:fld id="{E90C1E0A-682D-40DC-B1EA-26C007FDC330}" type="slidenum">
              <a:rPr lang="da-DK" smtClean="0"/>
              <a:pPr>
                <a:defRPr/>
              </a:pPr>
              <a:t>‹nr.›</a:t>
            </a:fld>
            <a:endParaRPr lang="da-DK" dirty="0"/>
          </a:p>
        </p:txBody>
      </p:sp>
    </p:spTree>
    <p:extLst>
      <p:ext uri="{BB962C8B-B14F-4D97-AF65-F5344CB8AC3E}">
        <p14:creationId xmlns:p14="http://schemas.microsoft.com/office/powerpoint/2010/main" val="4128896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da-DK" smtClean="0"/>
              <a:t>Klik for at redigere i master</a:t>
            </a:r>
            <a:endParaRPr lang="en-US" dirty="0"/>
          </a:p>
        </p:txBody>
      </p:sp>
      <p:sp>
        <p:nvSpPr>
          <p:cNvPr id="3" name="Content Placeholder 2"/>
          <p:cNvSpPr>
            <a:spLocks noGrp="1"/>
          </p:cNvSpPr>
          <p:nvPr>
            <p:ph sz="half" idx="1"/>
          </p:nvPr>
        </p:nvSpPr>
        <p:spPr>
          <a:xfrm>
            <a:off x="1154952" y="2489201"/>
            <a:ext cx="4848044" cy="3530603"/>
          </a:xfrm>
        </p:spPr>
        <p:txBody>
          <a:bodyPr>
            <a:normAutofit/>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Content Placeholder 3"/>
          <p:cNvSpPr>
            <a:spLocks noGrp="1"/>
          </p:cNvSpPr>
          <p:nvPr>
            <p:ph sz="half" idx="2"/>
          </p:nvPr>
        </p:nvSpPr>
        <p:spPr>
          <a:xfrm>
            <a:off x="6185830" y="2489203"/>
            <a:ext cx="4848044" cy="3530600"/>
          </a:xfrm>
        </p:spPr>
        <p:txBody>
          <a:bodyPr>
            <a:normAutofit/>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5" name="Date Placeholder 4"/>
          <p:cNvSpPr>
            <a:spLocks noGrp="1"/>
          </p:cNvSpPr>
          <p:nvPr>
            <p:ph type="dt" sz="half" idx="10"/>
          </p:nvPr>
        </p:nvSpPr>
        <p:spPr/>
        <p:txBody>
          <a:bodyPr/>
          <a:lstStyle/>
          <a:p>
            <a:fld id="{3457A4B6-E18C-4F08-957F-77DAAE878701}" type="datetime1">
              <a:rPr lang="da-DK" smtClean="0"/>
              <a:t>23-03-2023</a:t>
            </a:fld>
            <a:endParaRPr lang="da-DK"/>
          </a:p>
        </p:txBody>
      </p:sp>
      <p:sp>
        <p:nvSpPr>
          <p:cNvPr id="6" name="Footer Placeholder 5"/>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8424250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eldias">
    <p:spTree>
      <p:nvGrpSpPr>
        <p:cNvPr id="1" name=""/>
        <p:cNvGrpSpPr/>
        <p:nvPr/>
      </p:nvGrpSpPr>
      <p:grpSpPr>
        <a:xfrm>
          <a:off x="0" y="0"/>
          <a:ext cx="0" cy="0"/>
          <a:chOff x="0" y="0"/>
          <a:chExt cx="0" cy="0"/>
        </a:xfrm>
      </p:grpSpPr>
      <p:pic>
        <p:nvPicPr>
          <p:cNvPr id="54" name="Farvet baggrund"/>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a:solidFill>
            <a:schemeClr val="tx2"/>
          </a:solidFill>
        </p:spPr>
      </p:pic>
      <p:sp>
        <p:nvSpPr>
          <p:cNvPr id="34819" name="Title 1"/>
          <p:cNvSpPr>
            <a:spLocks noGrp="1" noChangeArrowheads="1"/>
          </p:cNvSpPr>
          <p:nvPr>
            <p:ph type="ctrTitle"/>
          </p:nvPr>
        </p:nvSpPr>
        <p:spPr>
          <a:xfrm>
            <a:off x="985838" y="2482343"/>
            <a:ext cx="10220325"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da-DK" dirty="0"/>
              <a:t>Click to edit Master title style</a:t>
            </a:r>
            <a:endParaRPr lang="da-DK"/>
          </a:p>
        </p:txBody>
      </p:sp>
      <p:sp>
        <p:nvSpPr>
          <p:cNvPr id="15" name="TextBox 14"/>
          <p:cNvSpPr txBox="1"/>
          <p:nvPr userDrawn="1"/>
        </p:nvSpPr>
        <p:spPr>
          <a:xfrm>
            <a:off x="-1973598" y="3082506"/>
            <a:ext cx="1825892" cy="307777"/>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Ændr 2. linje eller ord til</a:t>
            </a:r>
            <a:endParaRPr lang="da-DK"/>
          </a:p>
          <a:p>
            <a:pPr algn="r">
              <a:lnSpc>
                <a:spcPct val="100000"/>
              </a:lnSpc>
            </a:pPr>
            <a:r>
              <a:rPr lang="da-DK" sz="1000" noProof="1">
                <a:solidFill>
                  <a:schemeClr val="tx1">
                    <a:lumMod val="75000"/>
                    <a:lumOff val="25000"/>
                  </a:schemeClr>
                </a:solidFill>
              </a:rPr>
              <a:t>AU Passata Bold</a:t>
            </a:r>
            <a:endParaRPr lang="da-DK" sz="4799" dirty="0"/>
          </a:p>
        </p:txBody>
      </p:sp>
      <p:sp>
        <p:nvSpPr>
          <p:cNvPr id="33"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endParaRPr lang="da-DK" sz="600" cap="all" spc="40" baseline="0" dirty="0">
              <a:solidFill>
                <a:schemeClr val="bg1"/>
              </a:solidFill>
              <a:latin typeface="AU Passata Light" pitchFamily="34" charset="0"/>
            </a:endParaRPr>
          </a:p>
        </p:txBody>
      </p:sp>
      <p:sp>
        <p:nvSpPr>
          <p:cNvPr id="34"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da-DK" sz="700" b="0" cap="all" baseline="0" dirty="0">
                <a:solidFill>
                  <a:schemeClr val="bg1"/>
                </a:solidFill>
                <a:latin typeface="+mn-lt"/>
              </a:rPr>
              <a:t>1. marts 2022</a:t>
            </a:r>
          </a:p>
        </p:txBody>
      </p:sp>
      <p:sp>
        <p:nvSpPr>
          <p:cNvPr id="36"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da-DK" sz="700" b="0" cap="all" baseline="0" dirty="0">
                <a:solidFill>
                  <a:schemeClr val="bg1"/>
                </a:solidFill>
                <a:latin typeface="+mn-lt"/>
              </a:rPr>
              <a:t>Uddannelse</a:t>
            </a:r>
          </a:p>
        </p:txBody>
      </p:sp>
      <p:sp>
        <p:nvSpPr>
          <p:cNvPr id="35"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endParaRPr lang="da-DK" sz="700" b="0" cap="all" baseline="0" dirty="0">
              <a:solidFill>
                <a:schemeClr val="bg1"/>
              </a:solidFill>
              <a:latin typeface="+mn-lt"/>
            </a:endParaRPr>
          </a:p>
        </p:txBody>
      </p:sp>
      <p:sp>
        <p:nvSpPr>
          <p:cNvPr id="37"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da-DK" sz="700" b="0" cap="all" baseline="0" dirty="0">
                <a:solidFill>
                  <a:schemeClr val="bg1"/>
                </a:solidFill>
                <a:latin typeface="+mn-lt"/>
              </a:rPr>
              <a:t>Anna K Skyggebjerg, Louise Weinreich</a:t>
            </a:r>
          </a:p>
        </p:txBody>
      </p:sp>
      <p:sp>
        <p:nvSpPr>
          <p:cNvPr id="39"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endParaRPr kumimoji="0" lang="da-DK" sz="1000" b="0" i="0" u="none" strike="noStrike" cap="all" normalizeH="0" baseline="0" noProof="1">
              <a:ln>
                <a:noFill/>
              </a:ln>
              <a:solidFill>
                <a:schemeClr val="bg1"/>
              </a:solidFill>
              <a:effectLst/>
              <a:latin typeface="AU Passata" pitchFamily="34" charset="0"/>
            </a:endParaRPr>
          </a:p>
        </p:txBody>
      </p:sp>
      <p:pic>
        <p:nvPicPr>
          <p:cNvPr id="16" name="Au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sp>
        <p:nvSpPr>
          <p:cNvPr id="17" name="SecondaryLogo"/>
          <p:cNvSpPr>
            <a:spLocks noChangeArrowheads="1"/>
          </p:cNvSpPr>
          <p:nvPr userDrawn="1"/>
        </p:nvSpPr>
        <p:spPr bwMode="auto">
          <a:xfrm>
            <a:off x="10206113" y="5999002"/>
            <a:ext cx="1666800" cy="558000"/>
          </a:xfrm>
          <a:prstGeom prst="rect">
            <a:avLst/>
          </a:prstGeom>
          <a:solidFill>
            <a:schemeClr val="bg1">
              <a:alpha val="0"/>
            </a:schemeClr>
          </a:solidFill>
          <a:ln w="1778" algn="ctr">
            <a:noFill/>
            <a:miter lim="800000"/>
            <a:headEnd/>
            <a:tailEnd/>
          </a:ln>
          <a:effectLst/>
        </p:spPr>
        <p:txBody>
          <a:bodyPr wrap="square" lIns="0" tIns="0" rIns="0" bIns="0" anchor="ctr">
            <a:noAutofit/>
          </a:bodyPr>
          <a:lstStyle/>
          <a:p>
            <a:pPr>
              <a:defRPr/>
            </a:pPr>
            <a:endParaRPr lang="da-DK" sz="700" b="0" dirty="0">
              <a:latin typeface="+mn-lt"/>
            </a:endParaRPr>
          </a:p>
        </p:txBody>
      </p:sp>
      <p:pic>
        <p:nvPicPr>
          <p:cNvPr id="18" name="Billede stre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73200" y="5997600"/>
            <a:ext cx="71734" cy="557999"/>
          </a:xfrm>
          <a:prstGeom prst="rect">
            <a:avLst/>
          </a:prstGeom>
        </p:spPr>
      </p:pic>
      <p:sp>
        <p:nvSpPr>
          <p:cNvPr id="4" name="Slide Number Placeholder 3"/>
          <p:cNvSpPr>
            <a:spLocks noGrp="1"/>
          </p:cNvSpPr>
          <p:nvPr>
            <p:ph type="sldNum" sz="quarter" idx="12"/>
          </p:nvPr>
        </p:nvSpPr>
        <p:spPr>
          <a:xfrm>
            <a:off x="11807992" y="6581497"/>
            <a:ext cx="252000" cy="153888"/>
          </a:xfrm>
        </p:spPr>
        <p:txBody>
          <a:bodyPr/>
          <a:lstStyle>
            <a:lvl1pPr>
              <a:defRPr>
                <a:solidFill>
                  <a:schemeClr val="bg1"/>
                </a:solidFill>
              </a:defRPr>
            </a:lvl1pPr>
          </a:lstStyle>
          <a:p>
            <a:pPr>
              <a:defRPr/>
            </a:pPr>
            <a:fld id="{E90C1E0A-682D-40DC-B1EA-26C007FDC330}" type="slidenum">
              <a:rPr lang="da-DK" smtClean="0"/>
              <a:pPr>
                <a:defRPr/>
              </a:pPr>
              <a:t>‹nr.›</a:t>
            </a:fld>
            <a:endParaRPr lang="da-DK" dirty="0"/>
          </a:p>
        </p:txBody>
      </p:sp>
      <p:sp>
        <p:nvSpPr>
          <p:cNvPr id="2" name="Date Placeholder 1" hidden="1"/>
          <p:cNvSpPr>
            <a:spLocks noGrp="1"/>
          </p:cNvSpPr>
          <p:nvPr>
            <p:ph type="dt" sz="half" idx="10"/>
          </p:nvPr>
        </p:nvSpPr>
        <p:spPr/>
        <p:txBody>
          <a:bodyPr/>
          <a:lstStyle/>
          <a:p>
            <a:fld id="{78417F83-4CBA-48F2-BAD0-783AE3701E32}" type="datetimeFigureOut">
              <a:rPr lang="da-DK" smtClean="0"/>
              <a:pPr/>
              <a:t>23-03-2023</a:t>
            </a:fld>
            <a:r>
              <a:rPr lang="da-DK" dirty="0"/>
              <a:t>01-03-2022</a:t>
            </a:r>
          </a:p>
        </p:txBody>
      </p:sp>
      <p:sp>
        <p:nvSpPr>
          <p:cNvPr id="3" name="Footer Placeholder 2" hidden="1"/>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40186572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with text">
    <p:spTree>
      <p:nvGrpSpPr>
        <p:cNvPr id="1" name=""/>
        <p:cNvGrpSpPr/>
        <p:nvPr/>
      </p:nvGrpSpPr>
      <p:grpSpPr>
        <a:xfrm>
          <a:off x="0" y="0"/>
          <a:ext cx="0" cy="0"/>
          <a:chOff x="0" y="0"/>
          <a:chExt cx="0" cy="0"/>
        </a:xfrm>
      </p:grpSpPr>
      <p:sp>
        <p:nvSpPr>
          <p:cNvPr id="21"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sp>
        <p:nvSpPr>
          <p:cNvPr id="19" name="White Top Rectangle"/>
          <p:cNvSpPr>
            <a:spLocks noChangeArrowheads="1"/>
          </p:cNvSpPr>
          <p:nvPr userDrawn="1"/>
        </p:nvSpPr>
        <p:spPr bwMode="auto">
          <a:xfrm>
            <a:off x="985838" y="3443622"/>
            <a:ext cx="648000" cy="46800"/>
          </a:xfrm>
          <a:prstGeom prst="rect">
            <a:avLst/>
          </a:prstGeom>
          <a:solidFill>
            <a:schemeClr val="bg1"/>
          </a:solidFill>
          <a:ln w="9525">
            <a:noFill/>
            <a:miter lim="800000"/>
            <a:headEnd/>
            <a:tailEnd/>
          </a:ln>
          <a:effectLst/>
        </p:spPr>
        <p:txBody>
          <a:bodyPr wrap="none" anchor="ctr"/>
          <a:lstStyle/>
          <a:p>
            <a:pPr>
              <a:defRPr/>
            </a:pPr>
            <a:endParaRPr lang="da-DK" sz="4799" dirty="0"/>
          </a:p>
        </p:txBody>
      </p:sp>
      <p:sp>
        <p:nvSpPr>
          <p:cNvPr id="34819" name="Title 1"/>
          <p:cNvSpPr>
            <a:spLocks noGrp="1" noChangeArrowheads="1"/>
          </p:cNvSpPr>
          <p:nvPr>
            <p:ph type="ctrTitle"/>
          </p:nvPr>
        </p:nvSpPr>
        <p:spPr>
          <a:xfrm>
            <a:off x="981844" y="1520315"/>
            <a:ext cx="9543307" cy="1779553"/>
          </a:xfrm>
        </p:spPr>
        <p:txBody>
          <a:bodyPr wrap="square" anchor="b" anchorCtr="0">
            <a:noAutofit/>
          </a:bodyPr>
          <a:lstStyle>
            <a:lvl1pPr>
              <a:lnSpc>
                <a:spcPct val="90000"/>
              </a:lnSpc>
              <a:defRPr sz="6000" baseline="0">
                <a:solidFill>
                  <a:schemeClr val="bg1"/>
                </a:solidFill>
                <a:latin typeface="AU Passata Light" panose="020B0303030902030804" pitchFamily="34" charset="0"/>
              </a:defRPr>
            </a:lvl1pPr>
          </a:lstStyle>
          <a:p>
            <a:r>
              <a:rPr lang="da-DK" dirty="0"/>
              <a:t>Click to edit Master title style</a:t>
            </a:r>
            <a:endParaRPr lang="da-DK"/>
          </a:p>
        </p:txBody>
      </p:sp>
      <p:sp>
        <p:nvSpPr>
          <p:cNvPr id="4" name="Text Placeholder 3"/>
          <p:cNvSpPr>
            <a:spLocks noGrp="1"/>
          </p:cNvSpPr>
          <p:nvPr>
            <p:ph type="body" sz="quarter" idx="11"/>
          </p:nvPr>
        </p:nvSpPr>
        <p:spPr>
          <a:xfrm>
            <a:off x="985838" y="3715431"/>
            <a:ext cx="7161212" cy="1746085"/>
          </a:xfrm>
        </p:spPr>
        <p:txBody>
          <a:bodyPr/>
          <a:lstStyle>
            <a:lvl1pPr marL="0" indent="0">
              <a:lnSpc>
                <a:spcPct val="101000"/>
              </a:lnSpc>
              <a:buFontTx/>
              <a:buNone/>
              <a:defRPr sz="27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Click to edit Master text styles</a:t>
            </a:r>
            <a:endParaRPr lang="da-DK"/>
          </a:p>
        </p:txBody>
      </p:sp>
      <p:sp>
        <p:nvSpPr>
          <p:cNvPr id="22" name="TextBox 21"/>
          <p:cNvSpPr txBox="1"/>
          <p:nvPr userDrawn="1"/>
        </p:nvSpPr>
        <p:spPr>
          <a:xfrm>
            <a:off x="-2160355" y="2132856"/>
            <a:ext cx="2012649" cy="738664"/>
          </a:xfrm>
          <a:prstGeom prst="rect">
            <a:avLst/>
          </a:prstGeom>
          <a:noFill/>
        </p:spPr>
        <p:txBody>
          <a:bodyPr wrap="square" lIns="0" tIns="0" rIns="0" bIns="0" rtlCol="0">
            <a:noAutofit/>
          </a:bodyPr>
          <a:lstStyle/>
          <a:p>
            <a:pPr algn="r">
              <a:lnSpc>
                <a:spcPct val="100000"/>
              </a:lnSpc>
            </a:pPr>
            <a:r>
              <a:rPr lang="da-DK" sz="1000" noProof="1">
                <a:solidFill>
                  <a:schemeClr val="tx1">
                    <a:lumMod val="75000"/>
                    <a:lumOff val="25000"/>
                  </a:schemeClr>
                </a:solidFill>
              </a:rPr>
              <a:t>Ændr 2. linje i overskriften </a:t>
            </a:r>
            <a:r>
              <a:rPr lang="en-GB" sz="1000" noProof="1">
                <a:solidFill>
                  <a:schemeClr val="tx1">
                    <a:lumMod val="75000"/>
                    <a:lumOff val="25000"/>
                  </a:schemeClr>
                </a:solidFill>
              </a:rPr>
              <a:t/>
            </a:r>
            <a:br>
              <a:rPr lang="en-GB" sz="1000" noProof="1">
                <a:solidFill>
                  <a:schemeClr val="tx1">
                    <a:lumMod val="75000"/>
                    <a:lumOff val="25000"/>
                  </a:schemeClr>
                </a:solidFill>
              </a:rPr>
            </a:br>
            <a:r>
              <a:rPr lang="da-DK" sz="1000" noProof="1">
                <a:solidFill>
                  <a:schemeClr val="tx1">
                    <a:lumMod val="75000"/>
                    <a:lumOff val="25000"/>
                  </a:schemeClr>
                </a:solidFill>
              </a:rPr>
              <a:t>til AU Passata bold</a:t>
            </a:r>
            <a:endParaRPr lang="da-DK" sz="4799" dirty="0"/>
          </a:p>
        </p:txBody>
      </p:sp>
      <p:sp>
        <p:nvSpPr>
          <p:cNvPr id="38"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endParaRPr lang="da-DK" sz="600" cap="all" spc="40" baseline="0" dirty="0">
              <a:solidFill>
                <a:schemeClr val="bg1"/>
              </a:solidFill>
              <a:latin typeface="AU Passata Light" pitchFamily="34" charset="0"/>
            </a:endParaRPr>
          </a:p>
        </p:txBody>
      </p:sp>
      <p:sp>
        <p:nvSpPr>
          <p:cNvPr id="43"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endParaRPr kumimoji="0" lang="da-DK" sz="1000" b="0" i="0" u="none" strike="noStrike" cap="all" normalizeH="0" baseline="0" noProof="1">
              <a:ln>
                <a:noFill/>
              </a:ln>
              <a:solidFill>
                <a:schemeClr val="bg1"/>
              </a:solidFill>
              <a:effectLst/>
              <a:latin typeface="AU Passata" pitchFamily="34" charset="0"/>
            </a:endParaRPr>
          </a:p>
        </p:txBody>
      </p:sp>
      <p:sp>
        <p:nvSpPr>
          <p:cNvPr id="39"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da-DK" sz="700" b="0" cap="all" baseline="0" dirty="0">
                <a:solidFill>
                  <a:schemeClr val="bg1"/>
                </a:solidFill>
                <a:latin typeface="+mn-lt"/>
              </a:rPr>
              <a:t>1. marts 2022</a:t>
            </a:r>
          </a:p>
        </p:txBody>
      </p:sp>
      <p:sp>
        <p:nvSpPr>
          <p:cNvPr id="41"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da-DK" sz="700" b="0" cap="all" baseline="0" dirty="0">
                <a:solidFill>
                  <a:schemeClr val="bg1"/>
                </a:solidFill>
                <a:latin typeface="+mn-lt"/>
              </a:rPr>
              <a:t>Uddannelse</a:t>
            </a:r>
          </a:p>
        </p:txBody>
      </p:sp>
      <p:sp>
        <p:nvSpPr>
          <p:cNvPr id="40"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endParaRPr lang="da-DK" sz="700" b="0" cap="all" baseline="0" dirty="0">
              <a:solidFill>
                <a:schemeClr val="bg1"/>
              </a:solidFill>
              <a:latin typeface="+mn-lt"/>
            </a:endParaRPr>
          </a:p>
        </p:txBody>
      </p:sp>
      <p:sp>
        <p:nvSpPr>
          <p:cNvPr id="42"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da-DK" sz="700" b="0" cap="all" baseline="0" dirty="0">
                <a:solidFill>
                  <a:schemeClr val="bg1"/>
                </a:solidFill>
                <a:latin typeface="+mn-lt"/>
              </a:rPr>
              <a:t>Anna K Skyggebjerg, Louise Weinreich</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23" name="Billede stre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3200" y="5997600"/>
            <a:ext cx="71734" cy="557999"/>
          </a:xfrm>
          <a:prstGeom prst="rect">
            <a:avLst/>
          </a:prstGeom>
        </p:spPr>
      </p:pic>
      <p:sp>
        <p:nvSpPr>
          <p:cNvPr id="16" name="SecondaryLogo"/>
          <p:cNvSpPr>
            <a:spLocks noChangeArrowheads="1"/>
          </p:cNvSpPr>
          <p:nvPr userDrawn="1"/>
        </p:nvSpPr>
        <p:spPr bwMode="auto">
          <a:xfrm>
            <a:off x="10206113" y="5999002"/>
            <a:ext cx="1666800" cy="558000"/>
          </a:xfrm>
          <a:prstGeom prst="rect">
            <a:avLst/>
          </a:prstGeom>
          <a:solidFill>
            <a:schemeClr val="bg1">
              <a:alpha val="0"/>
            </a:schemeClr>
          </a:solidFill>
          <a:ln w="1778" algn="ctr">
            <a:noFill/>
            <a:miter lim="800000"/>
            <a:headEnd/>
            <a:tailEnd/>
          </a:ln>
          <a:effectLst/>
        </p:spPr>
        <p:txBody>
          <a:bodyPr wrap="square" lIns="0" tIns="0" rIns="0" bIns="0" anchor="ctr">
            <a:noAutofit/>
          </a:bodyPr>
          <a:lstStyle/>
          <a:p>
            <a:pPr>
              <a:defRPr/>
            </a:pPr>
            <a:endParaRPr lang="da-DK" sz="700" b="0" dirty="0">
              <a:latin typeface="+mn-lt"/>
            </a:endParaRPr>
          </a:p>
        </p:txBody>
      </p:sp>
      <p:sp>
        <p:nvSpPr>
          <p:cNvPr id="5" name="Slide Number Placeholder 4"/>
          <p:cNvSpPr>
            <a:spLocks noGrp="1"/>
          </p:cNvSpPr>
          <p:nvPr>
            <p:ph type="sldNum" sz="quarter" idx="14"/>
          </p:nvPr>
        </p:nvSpPr>
        <p:spPr>
          <a:xfrm>
            <a:off x="11807992" y="6581497"/>
            <a:ext cx="252000" cy="153888"/>
          </a:xfrm>
        </p:spPr>
        <p:txBody>
          <a:bodyPr/>
          <a:lstStyle>
            <a:lvl1pPr>
              <a:defRPr>
                <a:solidFill>
                  <a:schemeClr val="bg1"/>
                </a:solidFill>
              </a:defRPr>
            </a:lvl1pPr>
          </a:lstStyle>
          <a:p>
            <a:pPr>
              <a:defRPr/>
            </a:pPr>
            <a:fld id="{E90C1E0A-682D-40DC-B1EA-26C007FDC330}" type="slidenum">
              <a:rPr lang="da-DK" smtClean="0"/>
              <a:pPr>
                <a:defRPr/>
              </a:pPr>
              <a:t>‹nr.›</a:t>
            </a:fld>
            <a:endParaRPr lang="da-DK" dirty="0"/>
          </a:p>
        </p:txBody>
      </p:sp>
      <p:sp>
        <p:nvSpPr>
          <p:cNvPr id="2" name="Date Placeholder 1" hidden="1"/>
          <p:cNvSpPr>
            <a:spLocks noGrp="1"/>
          </p:cNvSpPr>
          <p:nvPr>
            <p:ph type="dt" sz="half" idx="12"/>
          </p:nvPr>
        </p:nvSpPr>
        <p:spPr/>
        <p:txBody>
          <a:bodyPr/>
          <a:lstStyle/>
          <a:p>
            <a:fld id="{78417F83-4CBA-48F2-BAD0-783AE3701E32}" type="datetimeFigureOut">
              <a:rPr lang="da-DK" smtClean="0"/>
              <a:pPr/>
              <a:t>23-03-2023</a:t>
            </a:fld>
            <a:r>
              <a:rPr lang="da-DK" dirty="0"/>
              <a:t>01-03-2022</a:t>
            </a:r>
          </a:p>
        </p:txBody>
      </p:sp>
      <p:sp>
        <p:nvSpPr>
          <p:cNvPr id="3" name="Footer Placeholder 2" hidden="1"/>
          <p:cNvSpPr>
            <a:spLocks noGrp="1"/>
          </p:cNvSpPr>
          <p:nvPr>
            <p:ph type="ftr" sz="quarter" idx="13"/>
          </p:nvPr>
        </p:nvSpPr>
        <p:spPr/>
        <p:txBody>
          <a:bodyPr/>
          <a:lstStyle/>
          <a:p>
            <a:endParaRPr lang="da-DK" dirty="0"/>
          </a:p>
        </p:txBody>
      </p:sp>
    </p:spTree>
    <p:extLst>
      <p:ext uri="{BB962C8B-B14F-4D97-AF65-F5344CB8AC3E}">
        <p14:creationId xmlns:p14="http://schemas.microsoft.com/office/powerpoint/2010/main" val="6093168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no picture">
    <p:spTree>
      <p:nvGrpSpPr>
        <p:cNvPr id="1" name=""/>
        <p:cNvGrpSpPr/>
        <p:nvPr/>
      </p:nvGrpSpPr>
      <p:grpSpPr>
        <a:xfrm>
          <a:off x="0" y="0"/>
          <a:ext cx="0" cy="0"/>
          <a:chOff x="0" y="0"/>
          <a:chExt cx="0" cy="0"/>
        </a:xfrm>
      </p:grpSpPr>
      <p:sp>
        <p:nvSpPr>
          <p:cNvPr id="22"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sp>
        <p:nvSpPr>
          <p:cNvPr id="34819" name="Title 1"/>
          <p:cNvSpPr>
            <a:spLocks noGrp="1" noChangeArrowheads="1"/>
          </p:cNvSpPr>
          <p:nvPr>
            <p:ph type="ctrTitle"/>
          </p:nvPr>
        </p:nvSpPr>
        <p:spPr>
          <a:xfrm>
            <a:off x="985838" y="2482343"/>
            <a:ext cx="10220325"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da-DK" dirty="0"/>
              <a:t>Click to edit Master title style</a:t>
            </a:r>
            <a:endParaRPr lang="da-DK"/>
          </a:p>
        </p:txBody>
      </p:sp>
      <p:sp>
        <p:nvSpPr>
          <p:cNvPr id="14" name="TextBox 13"/>
          <p:cNvSpPr txBox="1"/>
          <p:nvPr userDrawn="1"/>
        </p:nvSpPr>
        <p:spPr>
          <a:xfrm>
            <a:off x="-1973598" y="3082506"/>
            <a:ext cx="1825892" cy="307777"/>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Ændr 2. linje eller ord til</a:t>
            </a:r>
            <a:endParaRPr lang="da-DK"/>
          </a:p>
          <a:p>
            <a:pPr algn="r">
              <a:lnSpc>
                <a:spcPct val="100000"/>
              </a:lnSpc>
            </a:pPr>
            <a:r>
              <a:rPr lang="da-DK" sz="1000" noProof="1">
                <a:solidFill>
                  <a:schemeClr val="tx1">
                    <a:lumMod val="75000"/>
                    <a:lumOff val="25000"/>
                  </a:schemeClr>
                </a:solidFill>
              </a:rPr>
              <a:t>AU Passata Bold</a:t>
            </a:r>
            <a:endParaRPr lang="da-DK" sz="4799" dirty="0"/>
          </a:p>
        </p:txBody>
      </p:sp>
      <p:sp>
        <p:nvSpPr>
          <p:cNvPr id="25"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endParaRPr lang="da-DK" sz="600" cap="all" spc="40" baseline="0" dirty="0">
              <a:solidFill>
                <a:schemeClr val="bg1"/>
              </a:solidFill>
              <a:latin typeface="AU Passata Light" pitchFamily="34" charset="0"/>
            </a:endParaRPr>
          </a:p>
        </p:txBody>
      </p:sp>
      <p:sp>
        <p:nvSpPr>
          <p:cNvPr id="30"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endParaRPr kumimoji="0" lang="da-DK" sz="1000" b="0" i="0" u="none" strike="noStrike" cap="all" normalizeH="0" baseline="0" noProof="1">
              <a:ln>
                <a:noFill/>
              </a:ln>
              <a:solidFill>
                <a:schemeClr val="bg1"/>
              </a:solidFill>
              <a:effectLst/>
              <a:latin typeface="AU Passata" pitchFamily="34" charset="0"/>
            </a:endParaRPr>
          </a:p>
        </p:txBody>
      </p:sp>
      <p:sp>
        <p:nvSpPr>
          <p:cNvPr id="26"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da-DK" sz="700" b="0" cap="all" baseline="0" dirty="0">
                <a:solidFill>
                  <a:schemeClr val="bg1"/>
                </a:solidFill>
                <a:latin typeface="+mn-lt"/>
              </a:rPr>
              <a:t>1. marts 2022</a:t>
            </a:r>
          </a:p>
        </p:txBody>
      </p:sp>
      <p:sp>
        <p:nvSpPr>
          <p:cNvPr id="28"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da-DK" sz="700" b="0" cap="all" baseline="0" dirty="0">
                <a:solidFill>
                  <a:schemeClr val="bg1"/>
                </a:solidFill>
                <a:latin typeface="+mn-lt"/>
              </a:rPr>
              <a:t>Uddannelse</a:t>
            </a:r>
          </a:p>
        </p:txBody>
      </p:sp>
      <p:sp>
        <p:nvSpPr>
          <p:cNvPr id="27"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endParaRPr lang="da-DK" sz="700" b="0" cap="all" baseline="0" dirty="0">
              <a:solidFill>
                <a:schemeClr val="bg1"/>
              </a:solidFill>
              <a:latin typeface="+mn-lt"/>
            </a:endParaRPr>
          </a:p>
        </p:txBody>
      </p:sp>
      <p:sp>
        <p:nvSpPr>
          <p:cNvPr id="29"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da-DK" sz="700" b="0" cap="all" baseline="0" dirty="0">
                <a:solidFill>
                  <a:schemeClr val="bg1"/>
                </a:solidFill>
                <a:latin typeface="+mn-lt"/>
              </a:rPr>
              <a:t>Anna K Skyggebjerg, Louise Weinreich</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23" name="Billed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3200" y="5997600"/>
            <a:ext cx="71734" cy="557999"/>
          </a:xfrm>
          <a:prstGeom prst="rect">
            <a:avLst/>
          </a:prstGeom>
        </p:spPr>
      </p:pic>
      <p:sp>
        <p:nvSpPr>
          <p:cNvPr id="15" name="SecondaryLogo"/>
          <p:cNvSpPr>
            <a:spLocks noChangeArrowheads="1"/>
          </p:cNvSpPr>
          <p:nvPr userDrawn="1"/>
        </p:nvSpPr>
        <p:spPr bwMode="auto">
          <a:xfrm>
            <a:off x="10206113" y="5999002"/>
            <a:ext cx="1666800" cy="558000"/>
          </a:xfrm>
          <a:prstGeom prst="rect">
            <a:avLst/>
          </a:prstGeom>
          <a:solidFill>
            <a:schemeClr val="bg1">
              <a:alpha val="0"/>
            </a:schemeClr>
          </a:solidFill>
          <a:ln w="1778" algn="ctr">
            <a:noFill/>
            <a:miter lim="800000"/>
            <a:headEnd/>
            <a:tailEnd/>
          </a:ln>
          <a:effectLst/>
        </p:spPr>
        <p:txBody>
          <a:bodyPr wrap="square" lIns="0" tIns="0" rIns="0" bIns="0" anchor="ctr">
            <a:noAutofit/>
          </a:bodyPr>
          <a:lstStyle/>
          <a:p>
            <a:pPr>
              <a:defRPr/>
            </a:pPr>
            <a:endParaRPr lang="da-DK" sz="700" b="0" dirty="0">
              <a:latin typeface="+mn-lt"/>
            </a:endParaRPr>
          </a:p>
        </p:txBody>
      </p:sp>
      <p:sp>
        <p:nvSpPr>
          <p:cNvPr id="4" name="Slide Number Placeholder 3"/>
          <p:cNvSpPr>
            <a:spLocks noGrp="1"/>
          </p:cNvSpPr>
          <p:nvPr>
            <p:ph type="sldNum" sz="quarter" idx="12"/>
          </p:nvPr>
        </p:nvSpPr>
        <p:spPr>
          <a:xfrm>
            <a:off x="11807992" y="6581497"/>
            <a:ext cx="252000" cy="153888"/>
          </a:xfrm>
        </p:spPr>
        <p:txBody>
          <a:bodyPr/>
          <a:lstStyle>
            <a:lvl1pPr>
              <a:defRPr>
                <a:solidFill>
                  <a:schemeClr val="bg1"/>
                </a:solidFill>
              </a:defRPr>
            </a:lvl1pPr>
          </a:lstStyle>
          <a:p>
            <a:pPr>
              <a:defRPr/>
            </a:pPr>
            <a:fld id="{E90C1E0A-682D-40DC-B1EA-26C007FDC330}" type="slidenum">
              <a:rPr lang="da-DK" smtClean="0"/>
              <a:pPr>
                <a:defRPr/>
              </a:pPr>
              <a:t>‹nr.›</a:t>
            </a:fld>
            <a:endParaRPr lang="da-DK" dirty="0"/>
          </a:p>
        </p:txBody>
      </p:sp>
      <p:sp>
        <p:nvSpPr>
          <p:cNvPr id="2" name="Date Placeholder 1" hidden="1"/>
          <p:cNvSpPr>
            <a:spLocks noGrp="1"/>
          </p:cNvSpPr>
          <p:nvPr>
            <p:ph type="dt" sz="half" idx="10"/>
          </p:nvPr>
        </p:nvSpPr>
        <p:spPr/>
        <p:txBody>
          <a:bodyPr/>
          <a:lstStyle/>
          <a:p>
            <a:fld id="{78417F83-4CBA-48F2-BAD0-783AE3701E32}" type="datetimeFigureOut">
              <a:rPr lang="da-DK" smtClean="0"/>
              <a:pPr/>
              <a:t>23-03-2023</a:t>
            </a:fld>
            <a:r>
              <a:rPr lang="da-DK" dirty="0"/>
              <a:t>01-03-2022</a:t>
            </a:r>
          </a:p>
        </p:txBody>
      </p:sp>
      <p:sp>
        <p:nvSpPr>
          <p:cNvPr id="3" name="Footer Placeholder 2" hidden="1"/>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14272172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da-DK" dirty="0"/>
              <a:t>Click to edit Master title style</a:t>
            </a:r>
            <a:endParaRPr lang="da-DK"/>
          </a:p>
        </p:txBody>
      </p:sp>
      <p:sp>
        <p:nvSpPr>
          <p:cNvPr id="3" name="Content Placeholder 2"/>
          <p:cNvSpPr>
            <a:spLocks noGrp="1"/>
          </p:cNvSpPr>
          <p:nvPr>
            <p:ph idx="1"/>
          </p:nvPr>
        </p:nvSpPr>
        <p:spPr>
          <a:xfrm>
            <a:off x="985838" y="1960079"/>
            <a:ext cx="10220325" cy="3937484"/>
          </a:xfrm>
        </p:spPr>
        <p:txBody>
          <a:bodyPr/>
          <a:lstStyle>
            <a:lvl1pPr marL="0" indent="0">
              <a:buFont typeface="Calibri" panose="020F0502020204030204" pitchFamily="34" charset="0"/>
              <a:buChar char="​"/>
              <a:defRPr/>
            </a:lvl1p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5" name="TextBox 4"/>
          <p:cNvSpPr txBox="1"/>
          <p:nvPr userDrawn="1"/>
        </p:nvSpPr>
        <p:spPr>
          <a:xfrm>
            <a:off x="-1973598" y="340161"/>
            <a:ext cx="1825892" cy="461665"/>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to</a:t>
            </a:r>
            <a:r>
              <a:rPr lang="da-DK" sz="1000" baseline="0" noProof="1">
                <a:solidFill>
                  <a:schemeClr val="tx1">
                    <a:lumMod val="75000"/>
                    <a:lumOff val="25000"/>
                  </a:schemeClr>
                </a:solidFill>
              </a:rPr>
              <a:t> linjer </a:t>
            </a:r>
            <a:endParaRPr lang="da-DK"/>
          </a:p>
          <a:p>
            <a:pPr algn="r">
              <a:lnSpc>
                <a:spcPct val="100000"/>
              </a:lnSpc>
            </a:pPr>
            <a:r>
              <a:rPr lang="da-DK" sz="1000" baseline="0" noProof="1">
                <a:solidFill>
                  <a:schemeClr val="tx1">
                    <a:lumMod val="75000"/>
                    <a:lumOff val="25000"/>
                  </a:schemeClr>
                </a:solidFill>
              </a:rPr>
              <a:t>ændr 2. linje til</a:t>
            </a:r>
            <a:endParaRPr lang="da-DK"/>
          </a:p>
          <a:p>
            <a:pPr algn="r">
              <a:lnSpc>
                <a:spcPct val="100000"/>
              </a:lnSpc>
            </a:pPr>
            <a:r>
              <a:rPr lang="da-DK" sz="1000" noProof="1">
                <a:solidFill>
                  <a:schemeClr val="tx1">
                    <a:lumMod val="75000"/>
                    <a:lumOff val="25000"/>
                  </a:schemeClr>
                </a:solidFill>
              </a:rPr>
              <a:t>AU Passata Bold</a:t>
            </a:r>
            <a:endParaRPr lang="da-DK" sz="4799" dirty="0"/>
          </a:p>
        </p:txBody>
      </p:sp>
      <p:sp>
        <p:nvSpPr>
          <p:cNvPr id="9" name="Slide Number Placeholder 8"/>
          <p:cNvSpPr>
            <a:spLocks noGrp="1"/>
          </p:cNvSpPr>
          <p:nvPr>
            <p:ph type="sldNum" sz="quarter" idx="12"/>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7" name="Date Placeholder 6" hidden="1"/>
          <p:cNvSpPr>
            <a:spLocks noGrp="1"/>
          </p:cNvSpPr>
          <p:nvPr>
            <p:ph type="dt" sz="half" idx="10"/>
          </p:nvPr>
        </p:nvSpPr>
        <p:spPr/>
        <p:txBody>
          <a:bodyPr/>
          <a:lstStyle/>
          <a:p>
            <a:fld id="{78417F83-4CBA-48F2-BAD0-783AE3701E32}" type="datetimeFigureOut">
              <a:rPr lang="da-DK" smtClean="0"/>
              <a:pPr/>
              <a:t>23-03-2023</a:t>
            </a:fld>
            <a:r>
              <a:rPr lang="da-DK" dirty="0"/>
              <a:t>01-03-2022</a:t>
            </a:r>
          </a:p>
        </p:txBody>
      </p:sp>
      <p:sp>
        <p:nvSpPr>
          <p:cNvPr id="8" name="Footer Placeholder 7" hidden="1"/>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20591223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e line title and bullet text">
    <p:spTree>
      <p:nvGrpSpPr>
        <p:cNvPr id="1" name=""/>
        <p:cNvGrpSpPr/>
        <p:nvPr/>
      </p:nvGrpSpPr>
      <p:grpSpPr>
        <a:xfrm>
          <a:off x="0" y="0"/>
          <a:ext cx="0" cy="0"/>
          <a:chOff x="0" y="0"/>
          <a:chExt cx="0" cy="0"/>
        </a:xfrm>
      </p:grpSpPr>
      <p:sp>
        <p:nvSpPr>
          <p:cNvPr id="5" name="Hvid baggrund"/>
          <p:cNvSpPr/>
          <p:nvPr userDrawn="1"/>
        </p:nvSpPr>
        <p:spPr bwMode="auto">
          <a:xfrm>
            <a:off x="0" y="-1"/>
            <a:ext cx="12193200" cy="5894387"/>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6" name="Black Rectangle"/>
          <p:cNvSpPr/>
          <p:nvPr userDrawn="1"/>
        </p:nvSpPr>
        <p:spPr>
          <a:xfrm>
            <a:off x="990000" y="1045684"/>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a:p>
            <a:pPr algn="ctr"/>
            <a:endParaRPr lang="da-DK" sz="4799" dirty="0"/>
          </a:p>
        </p:txBody>
      </p:sp>
      <p:sp>
        <p:nvSpPr>
          <p:cNvPr id="4" name="Title 1"/>
          <p:cNvSpPr>
            <a:spLocks noGrp="1"/>
          </p:cNvSpPr>
          <p:nvPr>
            <p:ph type="title"/>
          </p:nvPr>
        </p:nvSpPr>
        <p:spPr>
          <a:xfrm>
            <a:off x="315913" y="228627"/>
            <a:ext cx="11556000" cy="752101"/>
          </a:xfrm>
        </p:spPr>
        <p:txBody>
          <a:bodyPr anchor="t" anchorCtr="0"/>
          <a:lstStyle/>
          <a:p>
            <a:r>
              <a:rPr lang="da-DK" dirty="0"/>
              <a:t>Click to edit Master title style</a:t>
            </a:r>
            <a:endParaRPr lang="da-DK"/>
          </a:p>
        </p:txBody>
      </p:sp>
      <p:sp>
        <p:nvSpPr>
          <p:cNvPr id="3" name="Content Placeholder 2"/>
          <p:cNvSpPr>
            <a:spLocks noGrp="1"/>
          </p:cNvSpPr>
          <p:nvPr>
            <p:ph idx="1"/>
          </p:nvPr>
        </p:nvSpPr>
        <p:spPr>
          <a:xfrm>
            <a:off x="985838" y="1373021"/>
            <a:ext cx="10220325" cy="4521366"/>
          </a:xfrm>
        </p:spPr>
        <p:txBody>
          <a:bodyPr/>
          <a:lstStyle>
            <a:lvl1pPr marL="0" indent="0">
              <a:buFont typeface="Calibri" panose="020F0502020204030204" pitchFamily="34" charset="0"/>
              <a:buChar char="​"/>
              <a:defRPr/>
            </a:lvl1p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18" name="TextBox 17"/>
          <p:cNvSpPr txBox="1"/>
          <p:nvPr userDrawn="1"/>
        </p:nvSpPr>
        <p:spPr>
          <a:xfrm>
            <a:off x="-1973598" y="340161"/>
            <a:ext cx="1825892"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én linje</a:t>
            </a:r>
            <a:endParaRPr lang="da-DK"/>
          </a:p>
          <a:p>
            <a:pPr algn="r">
              <a:lnSpc>
                <a:spcPct val="100000"/>
              </a:lnSpc>
            </a:pPr>
            <a:r>
              <a:rPr lang="da-DK" sz="1000" noProof="1">
                <a:solidFill>
                  <a:schemeClr val="tx1">
                    <a:lumMod val="75000"/>
                    <a:lumOff val="25000"/>
                  </a:schemeClr>
                </a:solidFill>
              </a:rPr>
              <a:t>Light eller AU Passata Bold</a:t>
            </a:r>
            <a:endParaRPr lang="da-DK" sz="4799" dirty="0"/>
          </a:p>
        </p:txBody>
      </p:sp>
      <p:sp>
        <p:nvSpPr>
          <p:cNvPr id="9" name="Slide Number Placeholder 8"/>
          <p:cNvSpPr>
            <a:spLocks noGrp="1"/>
          </p:cNvSpPr>
          <p:nvPr>
            <p:ph type="sldNum" sz="quarter" idx="12"/>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7" name="Date Placeholder 6" hidden="1"/>
          <p:cNvSpPr>
            <a:spLocks noGrp="1"/>
          </p:cNvSpPr>
          <p:nvPr>
            <p:ph type="dt" sz="half" idx="10"/>
          </p:nvPr>
        </p:nvSpPr>
        <p:spPr/>
        <p:txBody>
          <a:bodyPr/>
          <a:lstStyle/>
          <a:p>
            <a:fld id="{78417F83-4CBA-48F2-BAD0-783AE3701E32}" type="datetimeFigureOut">
              <a:rPr lang="da-DK" smtClean="0"/>
              <a:pPr/>
              <a:t>23-03-2023</a:t>
            </a:fld>
            <a:r>
              <a:rPr lang="da-DK" dirty="0"/>
              <a:t>01-03-2022</a:t>
            </a:r>
          </a:p>
        </p:txBody>
      </p:sp>
      <p:sp>
        <p:nvSpPr>
          <p:cNvPr id="8" name="Footer Placeholder 7" hidden="1"/>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1811908995"/>
      </p:ext>
    </p:extLst>
  </p:cSld>
  <p:clrMapOvr>
    <a:masterClrMapping/>
  </p:clrMapOvr>
  <p:extLst>
    <p:ext uri="{DCECCB84-F9BA-43D5-87BE-67443E8EF086}">
      <p15:sldGuideLst xmlns:p15="http://schemas.microsoft.com/office/powerpoint/2012/main">
        <p15:guide id="1" orient="horz" pos="865">
          <p15:clr>
            <a:srgbClr val="00000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14" name="Hvid baggrund"/>
          <p:cNvSpPr/>
          <p:nvPr userDrawn="1"/>
        </p:nvSpPr>
        <p:spPr bwMode="auto">
          <a:xfrm>
            <a:off x="0" y="0"/>
            <a:ext cx="12193200" cy="5911200"/>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5" name="Black Rectangle"/>
          <p:cNvSpPr/>
          <p:nvPr userDrawn="1"/>
        </p:nvSpPr>
        <p:spPr>
          <a:xfrm>
            <a:off x="990000" y="1045684"/>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a:p>
            <a:pPr algn="ctr"/>
            <a:endParaRPr lang="da-DK" sz="4799" dirty="0"/>
          </a:p>
        </p:txBody>
      </p:sp>
      <p:sp>
        <p:nvSpPr>
          <p:cNvPr id="2" name="Title 1"/>
          <p:cNvSpPr>
            <a:spLocks noGrp="1"/>
          </p:cNvSpPr>
          <p:nvPr>
            <p:ph type="title" hasCustomPrompt="1"/>
          </p:nvPr>
        </p:nvSpPr>
        <p:spPr>
          <a:xfrm>
            <a:off x="316800" y="230400"/>
            <a:ext cx="5644263" cy="752400"/>
          </a:xfrm>
        </p:spPr>
        <p:txBody>
          <a:bodyPr anchor="t" anchorCtr="0"/>
          <a:lstStyle>
            <a:lvl1pPr>
              <a:defRPr/>
            </a:lvl1pPr>
          </a:lstStyle>
          <a:p>
            <a:r>
              <a:rPr lang="da-DK" dirty="0"/>
              <a:t>Insert title</a:t>
            </a:r>
            <a:endParaRPr lang="da-DK"/>
          </a:p>
        </p:txBody>
      </p:sp>
      <p:sp>
        <p:nvSpPr>
          <p:cNvPr id="10" name="Text Placeholder 2"/>
          <p:cNvSpPr>
            <a:spLocks noGrp="1"/>
          </p:cNvSpPr>
          <p:nvPr>
            <p:ph type="body" sz="quarter" idx="14"/>
          </p:nvPr>
        </p:nvSpPr>
        <p:spPr>
          <a:xfrm>
            <a:off x="985838" y="1371600"/>
            <a:ext cx="4975225" cy="4525964"/>
          </a:xfrm>
        </p:spPr>
        <p:txBody>
          <a:bodyPr/>
          <a:lstStyle>
            <a:lvl1pPr marL="0" indent="0">
              <a:buFont typeface="Calibri" panose="020F0502020204030204" pitchFamily="34" charset="0"/>
              <a:buChar char="​"/>
              <a:defRPr/>
            </a:lvl1p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7" name="Picture Placeholder 3"/>
          <p:cNvSpPr>
            <a:spLocks noGrp="1"/>
          </p:cNvSpPr>
          <p:nvPr>
            <p:ph type="pic" sz="quarter" idx="13" hasCustomPrompt="1"/>
          </p:nvPr>
        </p:nvSpPr>
        <p:spPr>
          <a:xfrm>
            <a:off x="6230198" y="315913"/>
            <a:ext cx="5644110" cy="5581650"/>
          </a:xfrm>
        </p:spPr>
        <p:txBody>
          <a:bodyPr/>
          <a:lstStyle>
            <a:lvl1pPr marL="0" indent="0">
              <a:buNone/>
              <a:defRPr b="0"/>
            </a:lvl1pPr>
          </a:lstStyle>
          <a:p>
            <a:r>
              <a:rPr lang="da-DK" dirty="0"/>
              <a:t>Click here and add image via Templafy Image Library</a:t>
            </a:r>
            <a:endParaRPr lang="da-DK"/>
          </a:p>
        </p:txBody>
      </p:sp>
      <p:sp>
        <p:nvSpPr>
          <p:cNvPr id="9" name="TextBox 8"/>
          <p:cNvSpPr txBox="1"/>
          <p:nvPr userDrawn="1"/>
        </p:nvSpPr>
        <p:spPr>
          <a:xfrm>
            <a:off x="-1973598" y="340161"/>
            <a:ext cx="1825892"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én linje</a:t>
            </a:r>
            <a:endParaRPr lang="da-DK"/>
          </a:p>
          <a:p>
            <a:pPr algn="r">
              <a:lnSpc>
                <a:spcPct val="100000"/>
              </a:lnSpc>
            </a:pPr>
            <a:r>
              <a:rPr lang="da-DK" sz="1000" noProof="1">
                <a:solidFill>
                  <a:schemeClr val="tx1">
                    <a:lumMod val="75000"/>
                    <a:lumOff val="25000"/>
                  </a:schemeClr>
                </a:solidFill>
              </a:rPr>
              <a:t>Light eller AU Passata Bold</a:t>
            </a:r>
            <a:endParaRPr lang="da-DK" sz="4799" dirty="0"/>
          </a:p>
        </p:txBody>
      </p:sp>
      <p:sp>
        <p:nvSpPr>
          <p:cNvPr id="8" name="Slide Number Placeholder 7"/>
          <p:cNvSpPr>
            <a:spLocks noGrp="1"/>
          </p:cNvSpPr>
          <p:nvPr>
            <p:ph type="sldNum" sz="quarter" idx="17"/>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5" name="Date Placeholder 4" hidden="1"/>
          <p:cNvSpPr>
            <a:spLocks noGrp="1"/>
          </p:cNvSpPr>
          <p:nvPr>
            <p:ph type="dt" sz="half" idx="15"/>
          </p:nvPr>
        </p:nvSpPr>
        <p:spPr/>
        <p:txBody>
          <a:bodyPr/>
          <a:lstStyle/>
          <a:p>
            <a:fld id="{78417F83-4CBA-48F2-BAD0-783AE3701E32}" type="datetimeFigureOut">
              <a:rPr lang="da-DK" smtClean="0"/>
              <a:pPr/>
              <a:t>23-03-2023</a:t>
            </a:fld>
            <a:r>
              <a:rPr lang="da-DK" dirty="0"/>
              <a:t>01-03-2022</a:t>
            </a:r>
          </a:p>
        </p:txBody>
      </p:sp>
      <p:sp>
        <p:nvSpPr>
          <p:cNvPr id="6" name="Footer Placeholder 5" hidden="1"/>
          <p:cNvSpPr>
            <a:spLocks noGrp="1"/>
          </p:cNvSpPr>
          <p:nvPr>
            <p:ph type="ftr" sz="quarter" idx="16"/>
          </p:nvPr>
        </p:nvSpPr>
        <p:spPr/>
        <p:txBody>
          <a:bodyPr/>
          <a:lstStyle/>
          <a:p>
            <a:endParaRPr lang="da-DK" dirty="0"/>
          </a:p>
        </p:txBody>
      </p:sp>
    </p:spTree>
    <p:extLst>
      <p:ext uri="{BB962C8B-B14F-4D97-AF65-F5344CB8AC3E}">
        <p14:creationId xmlns:p14="http://schemas.microsoft.com/office/powerpoint/2010/main" val="3745390199"/>
      </p:ext>
    </p:extLst>
  </p:cSld>
  <p:clrMapOvr>
    <a:masterClrMapping/>
  </p:clrMapOvr>
  <p:extLst>
    <p:ext uri="{DCECCB84-F9BA-43D5-87BE-67443E8EF086}">
      <p15:sldGuideLst xmlns:p15="http://schemas.microsoft.com/office/powerpoint/2012/main">
        <p15:guide id="1" pos="3924">
          <p15:clr>
            <a:srgbClr val="A4A3A4"/>
          </p15:clr>
        </p15:guide>
        <p15:guide id="2" pos="3755">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ersonal information">
    <p:spTree>
      <p:nvGrpSpPr>
        <p:cNvPr id="1" name=""/>
        <p:cNvGrpSpPr/>
        <p:nvPr/>
      </p:nvGrpSpPr>
      <p:grpSpPr>
        <a:xfrm>
          <a:off x="0" y="0"/>
          <a:ext cx="0" cy="0"/>
          <a:chOff x="0" y="0"/>
          <a:chExt cx="0" cy="0"/>
        </a:xfrm>
      </p:grpSpPr>
      <p:sp>
        <p:nvSpPr>
          <p:cNvPr id="14" name="Hvid baggrund"/>
          <p:cNvSpPr/>
          <p:nvPr userDrawn="1"/>
        </p:nvSpPr>
        <p:spPr bwMode="auto">
          <a:xfrm>
            <a:off x="0" y="0"/>
            <a:ext cx="12193200" cy="5911011"/>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5" name="Black Rectangle"/>
          <p:cNvSpPr/>
          <p:nvPr userDrawn="1"/>
        </p:nvSpPr>
        <p:spPr>
          <a:xfrm>
            <a:off x="1001075" y="2694542"/>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a:p>
            <a:pPr algn="ctr"/>
            <a:endParaRPr lang="da-DK" sz="4799" dirty="0"/>
          </a:p>
        </p:txBody>
      </p:sp>
      <p:sp>
        <p:nvSpPr>
          <p:cNvPr id="2" name="Title 1"/>
          <p:cNvSpPr>
            <a:spLocks noGrp="1"/>
          </p:cNvSpPr>
          <p:nvPr>
            <p:ph type="title"/>
          </p:nvPr>
        </p:nvSpPr>
        <p:spPr>
          <a:xfrm>
            <a:off x="985838" y="1484784"/>
            <a:ext cx="4975225" cy="971980"/>
          </a:xfrm>
        </p:spPr>
        <p:txBody>
          <a:bodyPr anchor="b" anchorCtr="0"/>
          <a:lstStyle>
            <a:lvl1pPr>
              <a:lnSpc>
                <a:spcPct val="95000"/>
              </a:lnSpc>
              <a:defRPr sz="3000">
                <a:latin typeface="+mn-lt"/>
              </a:defRPr>
            </a:lvl1pPr>
          </a:lstStyle>
          <a:p>
            <a:r>
              <a:rPr lang="da-DK" dirty="0"/>
              <a:t>Click to edit Master title style</a:t>
            </a:r>
            <a:endParaRPr lang="da-DK"/>
          </a:p>
        </p:txBody>
      </p:sp>
      <p:sp>
        <p:nvSpPr>
          <p:cNvPr id="10" name="Text Placeholder 2"/>
          <p:cNvSpPr>
            <a:spLocks noGrp="1"/>
          </p:cNvSpPr>
          <p:nvPr>
            <p:ph type="body" sz="quarter" idx="14"/>
          </p:nvPr>
        </p:nvSpPr>
        <p:spPr>
          <a:xfrm>
            <a:off x="985838" y="3010711"/>
            <a:ext cx="4975225" cy="1858449"/>
          </a:xfrm>
        </p:spPr>
        <p:txBody>
          <a:bodyPr/>
          <a:lstStyle>
            <a:lvl1pPr marL="0" indent="0">
              <a:buFont typeface="Calibri" panose="020F0502020204030204" pitchFamily="34" charset="0"/>
              <a:buChar char="​"/>
              <a:defRPr/>
            </a:lvl1pPr>
            <a:lvl5pPr>
              <a:defRPr/>
            </a:lvl5p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a:p>
            <a:pPr lvl="5"/>
            <a:r>
              <a:rPr lang="da-DK" dirty="0"/>
              <a:t>6</a:t>
            </a:r>
            <a:endParaRPr lang="da-DK"/>
          </a:p>
        </p:txBody>
      </p:sp>
      <p:sp>
        <p:nvSpPr>
          <p:cNvPr id="7" name="Picture Placeholder 3"/>
          <p:cNvSpPr>
            <a:spLocks noGrp="1"/>
          </p:cNvSpPr>
          <p:nvPr>
            <p:ph type="pic" sz="quarter" idx="13" hasCustomPrompt="1"/>
          </p:nvPr>
        </p:nvSpPr>
        <p:spPr>
          <a:xfrm>
            <a:off x="6231600" y="315913"/>
            <a:ext cx="5644800" cy="5583600"/>
          </a:xfrm>
        </p:spPr>
        <p:txBody>
          <a:bodyPr/>
          <a:lstStyle>
            <a:lvl1pPr marL="0" indent="0">
              <a:buNone/>
              <a:defRPr b="0"/>
            </a:lvl1pPr>
          </a:lstStyle>
          <a:p>
            <a:r>
              <a:rPr lang="da-DK" dirty="0"/>
              <a:t>Click here and add image via Templafy Image Library</a:t>
            </a:r>
            <a:endParaRPr lang="da-DK"/>
          </a:p>
        </p:txBody>
      </p:sp>
      <p:sp>
        <p:nvSpPr>
          <p:cNvPr id="9" name="TextBox 8"/>
          <p:cNvSpPr txBox="1"/>
          <p:nvPr userDrawn="1"/>
        </p:nvSpPr>
        <p:spPr>
          <a:xfrm>
            <a:off x="-1973598" y="1780882"/>
            <a:ext cx="1825892" cy="153888"/>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to</a:t>
            </a:r>
            <a:r>
              <a:rPr lang="da-DK" sz="1000" baseline="0" noProof="1">
                <a:solidFill>
                  <a:schemeClr val="tx1">
                    <a:lumMod val="75000"/>
                    <a:lumOff val="25000"/>
                  </a:schemeClr>
                </a:solidFill>
              </a:rPr>
              <a:t> linjer</a:t>
            </a:r>
            <a:endParaRPr lang="da-DK"/>
          </a:p>
        </p:txBody>
      </p:sp>
      <p:sp>
        <p:nvSpPr>
          <p:cNvPr id="8" name="Slide Number Placeholder 7"/>
          <p:cNvSpPr>
            <a:spLocks noGrp="1"/>
          </p:cNvSpPr>
          <p:nvPr>
            <p:ph type="sldNum" sz="quarter" idx="17"/>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5" name="Date Placeholder 4" hidden="1"/>
          <p:cNvSpPr>
            <a:spLocks noGrp="1"/>
          </p:cNvSpPr>
          <p:nvPr>
            <p:ph type="dt" sz="half" idx="15"/>
          </p:nvPr>
        </p:nvSpPr>
        <p:spPr/>
        <p:txBody>
          <a:bodyPr/>
          <a:lstStyle/>
          <a:p>
            <a:fld id="{78417F83-4CBA-48F2-BAD0-783AE3701E32}" type="datetimeFigureOut">
              <a:rPr lang="da-DK" smtClean="0"/>
              <a:pPr/>
              <a:t>23-03-2023</a:t>
            </a:fld>
            <a:r>
              <a:rPr lang="da-DK" dirty="0"/>
              <a:t>01-03-2022</a:t>
            </a:r>
          </a:p>
        </p:txBody>
      </p:sp>
      <p:sp>
        <p:nvSpPr>
          <p:cNvPr id="6" name="Footer Placeholder 5" hidden="1"/>
          <p:cNvSpPr>
            <a:spLocks noGrp="1"/>
          </p:cNvSpPr>
          <p:nvPr>
            <p:ph type="ftr" sz="quarter" idx="16"/>
          </p:nvPr>
        </p:nvSpPr>
        <p:spPr/>
        <p:txBody>
          <a:bodyPr/>
          <a:lstStyle/>
          <a:p>
            <a:endParaRPr lang="da-DK" dirty="0"/>
          </a:p>
        </p:txBody>
      </p:sp>
    </p:spTree>
    <p:extLst>
      <p:ext uri="{BB962C8B-B14F-4D97-AF65-F5344CB8AC3E}">
        <p14:creationId xmlns:p14="http://schemas.microsoft.com/office/powerpoint/2010/main" val="980637777"/>
      </p:ext>
    </p:extLst>
  </p:cSld>
  <p:clrMapOvr>
    <a:masterClrMapping/>
  </p:clrMapOvr>
  <p:extLst>
    <p:ext uri="{DCECCB84-F9BA-43D5-87BE-67443E8EF086}">
      <p15:sldGuideLst xmlns:p15="http://schemas.microsoft.com/office/powerpoint/2012/main">
        <p15:guide id="1" pos="3930">
          <p15:clr>
            <a:srgbClr val="A4A3A4"/>
          </p15:clr>
        </p15:guide>
        <p15:guide id="2" pos="3755">
          <p15:clr>
            <a:srgbClr val="A4A3A4"/>
          </p15:clr>
        </p15:guide>
        <p15:guide id="3" orient="horz" pos="3069">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5" name="Picture Placeholder 1"/>
          <p:cNvSpPr>
            <a:spLocks noGrp="1"/>
          </p:cNvSpPr>
          <p:nvPr>
            <p:ph type="pic" sz="quarter" idx="11" hasCustomPrompt="1"/>
          </p:nvPr>
        </p:nvSpPr>
        <p:spPr>
          <a:xfrm>
            <a:off x="316800" y="316800"/>
            <a:ext cx="11559600" cy="55836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8" name="Slide Number Placeholder 7"/>
          <p:cNvSpPr>
            <a:spLocks noGrp="1"/>
          </p:cNvSpPr>
          <p:nvPr>
            <p:ph type="sldNum" sz="quarter" idx="14"/>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2"/>
          </p:nvPr>
        </p:nvSpPr>
        <p:spPr/>
        <p:txBody>
          <a:bodyPr/>
          <a:lstStyle/>
          <a:p>
            <a:fld id="{78417F83-4CBA-48F2-BAD0-783AE3701E32}" type="datetimeFigureOut">
              <a:rPr lang="da-DK" smtClean="0"/>
              <a:pPr/>
              <a:t>23-03-2023</a:t>
            </a:fld>
            <a:r>
              <a:rPr lang="da-DK" dirty="0"/>
              <a:t>01-03-2022</a:t>
            </a:r>
          </a:p>
        </p:txBody>
      </p:sp>
      <p:sp>
        <p:nvSpPr>
          <p:cNvPr id="7" name="Footer Placeholder 6" hidden="1"/>
          <p:cNvSpPr>
            <a:spLocks noGrp="1"/>
          </p:cNvSpPr>
          <p:nvPr>
            <p:ph type="ftr" sz="quarter" idx="13"/>
          </p:nvPr>
        </p:nvSpPr>
        <p:spPr/>
        <p:txBody>
          <a:bodyPr/>
          <a:lstStyle/>
          <a:p>
            <a:endParaRPr lang="da-DK" dirty="0"/>
          </a:p>
        </p:txBody>
      </p:sp>
    </p:spTree>
    <p:extLst>
      <p:ext uri="{BB962C8B-B14F-4D97-AF65-F5344CB8AC3E}">
        <p14:creationId xmlns:p14="http://schemas.microsoft.com/office/powerpoint/2010/main" val="510493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no picture">
    <p:spTree>
      <p:nvGrpSpPr>
        <p:cNvPr id="1" name=""/>
        <p:cNvGrpSpPr/>
        <p:nvPr/>
      </p:nvGrpSpPr>
      <p:grpSpPr>
        <a:xfrm>
          <a:off x="0" y="0"/>
          <a:ext cx="0" cy="0"/>
          <a:chOff x="0" y="0"/>
          <a:chExt cx="0" cy="0"/>
        </a:xfrm>
      </p:grpSpPr>
      <p:sp>
        <p:nvSpPr>
          <p:cNvPr id="22"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sp>
        <p:nvSpPr>
          <p:cNvPr id="34819" name="Title 1"/>
          <p:cNvSpPr>
            <a:spLocks noGrp="1" noChangeArrowheads="1"/>
          </p:cNvSpPr>
          <p:nvPr>
            <p:ph type="ctrTitle"/>
          </p:nvPr>
        </p:nvSpPr>
        <p:spPr>
          <a:xfrm>
            <a:off x="985838" y="2482343"/>
            <a:ext cx="10220325"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da-DK" dirty="0"/>
              <a:t>Click to edit Master title style</a:t>
            </a:r>
            <a:endParaRPr lang="da-DK"/>
          </a:p>
        </p:txBody>
      </p:sp>
      <p:sp>
        <p:nvSpPr>
          <p:cNvPr id="14" name="TextBox 13"/>
          <p:cNvSpPr txBox="1"/>
          <p:nvPr userDrawn="1"/>
        </p:nvSpPr>
        <p:spPr>
          <a:xfrm>
            <a:off x="-1973598" y="3082506"/>
            <a:ext cx="1825892" cy="307777"/>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Ændr 2. linje eller ord til</a:t>
            </a:r>
            <a:endParaRPr lang="da-DK"/>
          </a:p>
          <a:p>
            <a:pPr algn="r">
              <a:lnSpc>
                <a:spcPct val="100000"/>
              </a:lnSpc>
            </a:pPr>
            <a:r>
              <a:rPr lang="da-DK" sz="1000" noProof="1">
                <a:solidFill>
                  <a:schemeClr val="tx1">
                    <a:lumMod val="75000"/>
                    <a:lumOff val="25000"/>
                  </a:schemeClr>
                </a:solidFill>
              </a:rPr>
              <a:t>AU Passata Bold</a:t>
            </a:r>
            <a:endParaRPr lang="da-DK" sz="4799" dirty="0"/>
          </a:p>
        </p:txBody>
      </p:sp>
      <p:sp>
        <p:nvSpPr>
          <p:cNvPr id="25"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da-DK" sz="600" cap="all" spc="40" baseline="0" dirty="0">
                <a:solidFill>
                  <a:schemeClr val="bg1"/>
                </a:solidFill>
                <a:latin typeface="AU Passata Light" pitchFamily="34" charset="0"/>
              </a:rPr>
              <a:t>Aarhus Universitet</a:t>
            </a:r>
          </a:p>
        </p:txBody>
      </p:sp>
      <p:sp>
        <p:nvSpPr>
          <p:cNvPr id="30"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DPU - Danmarks institut for Pædagogik og Uddannelse</a:t>
            </a:r>
          </a:p>
        </p:txBody>
      </p:sp>
      <p:sp>
        <p:nvSpPr>
          <p:cNvPr id="26"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da-DK" sz="700" b="0" cap="all" baseline="0" dirty="0">
                <a:solidFill>
                  <a:schemeClr val="bg1"/>
                </a:solidFill>
                <a:latin typeface="+mn-lt"/>
              </a:rPr>
              <a:t>13. marts 2023</a:t>
            </a:r>
          </a:p>
        </p:txBody>
      </p:sp>
      <p:sp>
        <p:nvSpPr>
          <p:cNvPr id="28"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da-DK" sz="700" b="0" cap="all" baseline="0" dirty="0">
                <a:solidFill>
                  <a:schemeClr val="bg1"/>
                </a:solidFill>
                <a:latin typeface="+mn-lt"/>
              </a:rPr>
              <a:t>Uddannelseskonsulent</a:t>
            </a:r>
          </a:p>
        </p:txBody>
      </p:sp>
      <p:sp>
        <p:nvSpPr>
          <p:cNvPr id="27"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endParaRPr lang="da-DK" sz="700" b="0" cap="all" baseline="0" dirty="0">
              <a:solidFill>
                <a:schemeClr val="bg1"/>
              </a:solidFill>
              <a:latin typeface="+mn-lt"/>
            </a:endParaRPr>
          </a:p>
        </p:txBody>
      </p:sp>
      <p:sp>
        <p:nvSpPr>
          <p:cNvPr id="29"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da-DK" sz="700" b="0" cap="all" baseline="0" dirty="0">
                <a:solidFill>
                  <a:schemeClr val="bg1"/>
                </a:solidFill>
                <a:latin typeface="+mn-lt"/>
              </a:rPr>
              <a:t>Louise Weinreich Jakobsen</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23" name="Billed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3200" y="5997600"/>
            <a:ext cx="71734" cy="557999"/>
          </a:xfrm>
          <a:prstGeom prst="rect">
            <a:avLst/>
          </a:prstGeom>
        </p:spPr>
      </p:pic>
      <p:pic>
        <p:nvPicPr>
          <p:cNvPr id="1038481665" name="SecondaryLogo"/>
          <p:cNvPicPr>
            <a:picLocks noChangeAspect="1"/>
          </p:cNvPicPr>
          <p:nvPr/>
        </p:nvPicPr>
        <p:blipFill>
          <a:blip r:embed="rId4"/>
          <a:stretch>
            <a:fillRect/>
          </a:stretch>
        </p:blipFill>
        <p:spPr>
          <a:xfrm>
            <a:off x="10206000" y="5997600"/>
            <a:ext cx="1658237" cy="558000"/>
          </a:xfrm>
          <a:prstGeom prst="rect">
            <a:avLst/>
          </a:prstGeom>
        </p:spPr>
      </p:pic>
      <p:sp>
        <p:nvSpPr>
          <p:cNvPr id="4" name="Slide Number Placeholder 3"/>
          <p:cNvSpPr>
            <a:spLocks noGrp="1"/>
          </p:cNvSpPr>
          <p:nvPr>
            <p:ph type="sldNum" sz="quarter" idx="12"/>
          </p:nvPr>
        </p:nvSpPr>
        <p:spPr>
          <a:xfrm>
            <a:off x="11807992" y="6581497"/>
            <a:ext cx="252000" cy="153888"/>
          </a:xfrm>
        </p:spPr>
        <p:txBody>
          <a:bodyPr/>
          <a:lstStyle>
            <a:lvl1pPr>
              <a:defRPr>
                <a:solidFill>
                  <a:schemeClr val="bg1"/>
                </a:solidFill>
              </a:defRPr>
            </a:lvl1pPr>
          </a:lstStyle>
          <a:p>
            <a:pPr>
              <a:defRPr/>
            </a:pPr>
            <a:fld id="{E90C1E0A-682D-40DC-B1EA-26C007FDC330}" type="slidenum">
              <a:rPr lang="da-DK" smtClean="0"/>
              <a:pPr>
                <a:defRPr/>
              </a:pPr>
              <a:t>‹nr.›</a:t>
            </a:fld>
            <a:endParaRPr lang="da-DK" dirty="0"/>
          </a:p>
        </p:txBody>
      </p:sp>
      <p:sp>
        <p:nvSpPr>
          <p:cNvPr id="2" name="Date Placeholder 1" hidden="1"/>
          <p:cNvSpPr>
            <a:spLocks noGrp="1"/>
          </p:cNvSpPr>
          <p:nvPr>
            <p:ph type="dt" sz="half" idx="10"/>
          </p:nvPr>
        </p:nvSpPr>
        <p:spPr/>
        <p:txBody>
          <a:bodyPr/>
          <a:lstStyle/>
          <a:p>
            <a:fld id="{78417F83-4CBA-48F2-BAD0-783AE3701E32}" type="datetimeFigureOut">
              <a:rPr lang="da-DK" smtClean="0"/>
              <a:pPr/>
              <a:t>23-03-2023</a:t>
            </a:fld>
            <a:r>
              <a:rPr lang="da-DK" dirty="0"/>
              <a:t>13-03-2023</a:t>
            </a:r>
          </a:p>
        </p:txBody>
      </p:sp>
      <p:sp>
        <p:nvSpPr>
          <p:cNvPr id="3" name="Footer Placeholder 2" hidden="1"/>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2007390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00" y="316800"/>
            <a:ext cx="5644800" cy="55836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5" name="Picture Placeholder 2"/>
          <p:cNvSpPr>
            <a:spLocks noGrp="1"/>
          </p:cNvSpPr>
          <p:nvPr>
            <p:ph type="pic" sz="quarter" idx="12" hasCustomPrompt="1"/>
          </p:nvPr>
        </p:nvSpPr>
        <p:spPr>
          <a:xfrm>
            <a:off x="6231600" y="316800"/>
            <a:ext cx="5644800" cy="5583600"/>
          </a:xfrm>
        </p:spPr>
        <p:txBody>
          <a:bodyPr/>
          <a:lstStyle>
            <a:lvl1pPr marL="0" indent="0">
              <a:buFontTx/>
              <a:buNone/>
              <a:defRPr b="0"/>
            </a:lvl1pPr>
          </a:lstStyle>
          <a:p>
            <a:r>
              <a:rPr lang="da-DK" dirty="0"/>
              <a:t>Click here and add image via Templafy Image Library</a:t>
            </a:r>
            <a:endParaRPr lang="da-DK"/>
          </a:p>
        </p:txBody>
      </p:sp>
      <p:sp>
        <p:nvSpPr>
          <p:cNvPr id="9" name="Slide Number Placeholder 8"/>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7" name="Date Placeholder 6" hidden="1"/>
          <p:cNvSpPr>
            <a:spLocks noGrp="1"/>
          </p:cNvSpPr>
          <p:nvPr>
            <p:ph type="dt" sz="half" idx="13"/>
          </p:nvPr>
        </p:nvSpPr>
        <p:spPr/>
        <p:txBody>
          <a:bodyPr/>
          <a:lstStyle/>
          <a:p>
            <a:fld id="{78417F83-4CBA-48F2-BAD0-783AE3701E32}" type="datetimeFigureOut">
              <a:rPr lang="da-DK" smtClean="0"/>
              <a:pPr/>
              <a:t>23-03-2023</a:t>
            </a:fld>
            <a:r>
              <a:rPr lang="da-DK" dirty="0"/>
              <a:t>01-03-2022</a:t>
            </a:r>
          </a:p>
        </p:txBody>
      </p:sp>
      <p:sp>
        <p:nvSpPr>
          <p:cNvPr id="8" name="Footer Placeholder 7" hidden="1"/>
          <p:cNvSpPr>
            <a:spLocks noGrp="1"/>
          </p:cNvSpPr>
          <p:nvPr>
            <p:ph type="ftr" sz="quarter" idx="14"/>
          </p:nvPr>
        </p:nvSpPr>
        <p:spPr/>
        <p:txBody>
          <a:bodyPr/>
          <a:lstStyle/>
          <a:p>
            <a:endParaRPr lang="da-DK" dirty="0"/>
          </a:p>
        </p:txBody>
      </p:sp>
    </p:spTree>
    <p:extLst>
      <p:ext uri="{BB962C8B-B14F-4D97-AF65-F5344CB8AC3E}">
        <p14:creationId xmlns:p14="http://schemas.microsoft.com/office/powerpoint/2010/main" val="1118287565"/>
      </p:ext>
    </p:extLst>
  </p:cSld>
  <p:clrMapOvr>
    <a:masterClrMapping/>
  </p:clrMapOvr>
  <p:extLst>
    <p:ext uri="{DCECCB84-F9BA-43D5-87BE-67443E8EF086}">
      <p15:sldGuideLst xmlns:p15="http://schemas.microsoft.com/office/powerpoint/2012/main">
        <p15:guide id="1" pos="3924">
          <p15:clr>
            <a:srgbClr val="A4A3A4"/>
          </p15:clr>
        </p15:guide>
        <p15:guide id="2" pos="3754">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00" y="316800"/>
            <a:ext cx="5644800" cy="26532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7" name="Picture Placeholder 2"/>
          <p:cNvSpPr>
            <a:spLocks noGrp="1"/>
          </p:cNvSpPr>
          <p:nvPr>
            <p:ph type="pic" sz="quarter" idx="13" hasCustomPrompt="1"/>
          </p:nvPr>
        </p:nvSpPr>
        <p:spPr>
          <a:xfrm>
            <a:off x="316800" y="3237372"/>
            <a:ext cx="5644800" cy="2653200"/>
          </a:xfrm>
        </p:spPr>
        <p:txBody>
          <a:bodyPr/>
          <a:lstStyle>
            <a:lvl1pPr marL="0" indent="0">
              <a:buFontTx/>
              <a:buNone/>
              <a:defRPr b="0"/>
            </a:lvl1pPr>
          </a:lstStyle>
          <a:p>
            <a:r>
              <a:rPr lang="da-DK" dirty="0"/>
              <a:t>Click here and add image via Templafy Image Library</a:t>
            </a:r>
            <a:endParaRPr lang="da-DK"/>
          </a:p>
        </p:txBody>
      </p:sp>
      <p:sp>
        <p:nvSpPr>
          <p:cNvPr id="5" name="Picture Placeholder 3"/>
          <p:cNvSpPr>
            <a:spLocks noGrp="1"/>
          </p:cNvSpPr>
          <p:nvPr>
            <p:ph type="pic" sz="quarter" idx="12" hasCustomPrompt="1"/>
          </p:nvPr>
        </p:nvSpPr>
        <p:spPr>
          <a:xfrm>
            <a:off x="6231600" y="316800"/>
            <a:ext cx="5644800" cy="5583600"/>
          </a:xfrm>
        </p:spPr>
        <p:txBody>
          <a:bodyPr/>
          <a:lstStyle>
            <a:lvl1pPr marL="0" indent="0">
              <a:buFontTx/>
              <a:buNone/>
              <a:defRPr b="0"/>
            </a:lvl1pPr>
          </a:lstStyle>
          <a:p>
            <a:r>
              <a:rPr lang="da-DK" dirty="0"/>
              <a:t>Click here and add image via Templafy Image Library</a:t>
            </a:r>
            <a:endParaRPr lang="da-DK"/>
          </a:p>
        </p:txBody>
      </p:sp>
      <p:sp>
        <p:nvSpPr>
          <p:cNvPr id="10" name="Slide Number Placeholder 9"/>
          <p:cNvSpPr>
            <a:spLocks noGrp="1"/>
          </p:cNvSpPr>
          <p:nvPr>
            <p:ph type="sldNum" sz="quarter" idx="16"/>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8" name="Date Placeholder 7" hidden="1"/>
          <p:cNvSpPr>
            <a:spLocks noGrp="1"/>
          </p:cNvSpPr>
          <p:nvPr>
            <p:ph type="dt" sz="half" idx="14"/>
          </p:nvPr>
        </p:nvSpPr>
        <p:spPr/>
        <p:txBody>
          <a:bodyPr/>
          <a:lstStyle/>
          <a:p>
            <a:fld id="{78417F83-4CBA-48F2-BAD0-783AE3701E32}" type="datetimeFigureOut">
              <a:rPr lang="da-DK" smtClean="0"/>
              <a:pPr/>
              <a:t>23-03-2023</a:t>
            </a:fld>
            <a:r>
              <a:rPr lang="da-DK" dirty="0"/>
              <a:t>01-03-2022</a:t>
            </a:r>
          </a:p>
        </p:txBody>
      </p:sp>
      <p:sp>
        <p:nvSpPr>
          <p:cNvPr id="9" name="Footer Placeholder 8" hidden="1"/>
          <p:cNvSpPr>
            <a:spLocks noGrp="1"/>
          </p:cNvSpPr>
          <p:nvPr>
            <p:ph type="ftr" sz="quarter" idx="15"/>
          </p:nvPr>
        </p:nvSpPr>
        <p:spPr/>
        <p:txBody>
          <a:bodyPr/>
          <a:lstStyle/>
          <a:p>
            <a:endParaRPr lang="da-DK" dirty="0"/>
          </a:p>
        </p:txBody>
      </p:sp>
    </p:spTree>
    <p:extLst>
      <p:ext uri="{BB962C8B-B14F-4D97-AF65-F5344CB8AC3E}">
        <p14:creationId xmlns:p14="http://schemas.microsoft.com/office/powerpoint/2010/main" val="3138843736"/>
      </p:ext>
    </p:extLst>
  </p:cSld>
  <p:clrMapOvr>
    <a:masterClrMapping/>
  </p:clrMapOvr>
  <p:extLst>
    <p:ext uri="{DCECCB84-F9BA-43D5-87BE-67443E8EF086}">
      <p15:sldGuideLst xmlns:p15="http://schemas.microsoft.com/office/powerpoint/2012/main">
        <p15:guide id="1" pos="3922">
          <p15:clr>
            <a:srgbClr val="A4A3A4"/>
          </p15:clr>
        </p15:guide>
        <p15:guide id="2" pos="3755">
          <p15:clr>
            <a:srgbClr val="A4A3A4"/>
          </p15:clr>
        </p15:guide>
        <p15:guide id="3" orient="horz" pos="2039">
          <p15:clr>
            <a:srgbClr val="A4A3A4"/>
          </p15:clr>
        </p15:guide>
        <p15:guide id="4" orient="horz" pos="1872">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pictures II">
    <p:spTree>
      <p:nvGrpSpPr>
        <p:cNvPr id="1" name=""/>
        <p:cNvGrpSpPr/>
        <p:nvPr/>
      </p:nvGrpSpPr>
      <p:grpSpPr>
        <a:xfrm>
          <a:off x="0" y="0"/>
          <a:ext cx="0" cy="0"/>
          <a:chOff x="0" y="0"/>
          <a:chExt cx="0" cy="0"/>
        </a:xfrm>
      </p:grpSpPr>
      <p:sp>
        <p:nvSpPr>
          <p:cNvPr id="5" name="Picture Placeholder 1"/>
          <p:cNvSpPr>
            <a:spLocks noGrp="1"/>
          </p:cNvSpPr>
          <p:nvPr>
            <p:ph type="pic" sz="quarter" idx="12" hasCustomPrompt="1"/>
          </p:nvPr>
        </p:nvSpPr>
        <p:spPr>
          <a:xfrm>
            <a:off x="316800" y="316800"/>
            <a:ext cx="5644800" cy="55836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4" name="Picture Placeholder 2"/>
          <p:cNvSpPr>
            <a:spLocks noGrp="1"/>
          </p:cNvSpPr>
          <p:nvPr>
            <p:ph type="pic" sz="quarter" idx="11" hasCustomPrompt="1"/>
          </p:nvPr>
        </p:nvSpPr>
        <p:spPr>
          <a:xfrm>
            <a:off x="6231600" y="316800"/>
            <a:ext cx="5644800" cy="2653200"/>
          </a:xfrm>
        </p:spPr>
        <p:txBody>
          <a:bodyPr/>
          <a:lstStyle>
            <a:lvl1pPr marL="0" indent="0">
              <a:buFontTx/>
              <a:buNone/>
              <a:defRPr b="0"/>
            </a:lvl1pPr>
          </a:lstStyle>
          <a:p>
            <a:r>
              <a:rPr lang="da-DK" dirty="0"/>
              <a:t>Click here and add image via Templafy Image Library</a:t>
            </a:r>
            <a:endParaRPr lang="da-DK"/>
          </a:p>
        </p:txBody>
      </p:sp>
      <p:sp>
        <p:nvSpPr>
          <p:cNvPr id="7" name="Picture Placeholder 3"/>
          <p:cNvSpPr>
            <a:spLocks noGrp="1"/>
          </p:cNvSpPr>
          <p:nvPr>
            <p:ph type="pic" sz="quarter" idx="13" hasCustomPrompt="1"/>
          </p:nvPr>
        </p:nvSpPr>
        <p:spPr>
          <a:xfrm>
            <a:off x="6231600" y="3237372"/>
            <a:ext cx="5644800" cy="2653200"/>
          </a:xfrm>
        </p:spPr>
        <p:txBody>
          <a:bodyPr/>
          <a:lstStyle>
            <a:lvl1pPr marL="0" indent="0">
              <a:buFontTx/>
              <a:buNone/>
              <a:defRPr b="0"/>
            </a:lvl1pPr>
          </a:lstStyle>
          <a:p>
            <a:r>
              <a:rPr lang="da-DK" dirty="0"/>
              <a:t>Click here and add image via Templafy Image Library</a:t>
            </a:r>
            <a:endParaRPr lang="da-DK"/>
          </a:p>
        </p:txBody>
      </p:sp>
      <p:sp>
        <p:nvSpPr>
          <p:cNvPr id="10" name="Slide Number Placeholder 9"/>
          <p:cNvSpPr>
            <a:spLocks noGrp="1"/>
          </p:cNvSpPr>
          <p:nvPr>
            <p:ph type="sldNum" sz="quarter" idx="16"/>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8" name="Date Placeholder 7" hidden="1"/>
          <p:cNvSpPr>
            <a:spLocks noGrp="1"/>
          </p:cNvSpPr>
          <p:nvPr>
            <p:ph type="dt" sz="half" idx="14"/>
          </p:nvPr>
        </p:nvSpPr>
        <p:spPr/>
        <p:txBody>
          <a:bodyPr/>
          <a:lstStyle/>
          <a:p>
            <a:fld id="{78417F83-4CBA-48F2-BAD0-783AE3701E32}" type="datetimeFigureOut">
              <a:rPr lang="da-DK" smtClean="0"/>
              <a:pPr/>
              <a:t>23-03-2023</a:t>
            </a:fld>
            <a:r>
              <a:rPr lang="da-DK" dirty="0"/>
              <a:t>01-03-2022</a:t>
            </a:r>
          </a:p>
        </p:txBody>
      </p:sp>
      <p:sp>
        <p:nvSpPr>
          <p:cNvPr id="9" name="Footer Placeholder 8" hidden="1"/>
          <p:cNvSpPr>
            <a:spLocks noGrp="1"/>
          </p:cNvSpPr>
          <p:nvPr>
            <p:ph type="ftr" sz="quarter" idx="15"/>
          </p:nvPr>
        </p:nvSpPr>
        <p:spPr/>
        <p:txBody>
          <a:bodyPr/>
          <a:lstStyle/>
          <a:p>
            <a:endParaRPr lang="da-DK" dirty="0"/>
          </a:p>
        </p:txBody>
      </p:sp>
    </p:spTree>
    <p:extLst>
      <p:ext uri="{BB962C8B-B14F-4D97-AF65-F5344CB8AC3E}">
        <p14:creationId xmlns:p14="http://schemas.microsoft.com/office/powerpoint/2010/main" val="1437207006"/>
      </p:ext>
    </p:extLst>
  </p:cSld>
  <p:clrMapOvr>
    <a:masterClrMapping/>
  </p:clrMapOvr>
  <p:extLst>
    <p:ext uri="{DCECCB84-F9BA-43D5-87BE-67443E8EF086}">
      <p15:sldGuideLst xmlns:p15="http://schemas.microsoft.com/office/powerpoint/2012/main">
        <p15:guide id="1" pos="3922">
          <p15:clr>
            <a:srgbClr val="A4A3A4"/>
          </p15:clr>
        </p15:guide>
        <p15:guide id="2" pos="3755">
          <p15:clr>
            <a:srgbClr val="A4A3A4"/>
          </p15:clr>
        </p15:guide>
        <p15:guide id="3" orient="horz" pos="2039">
          <p15:clr>
            <a:srgbClr val="A4A3A4"/>
          </p15:clr>
        </p15:guide>
        <p15:guide id="4" orient="horz" pos="1872">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Full slide pictur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315913" y="315913"/>
            <a:ext cx="11557000" cy="6220354"/>
          </a:xfrm>
        </p:spPr>
        <p:txBody>
          <a:bodyPr/>
          <a:lstStyle>
            <a:lvl1pPr marL="0" indent="0">
              <a:buFontTx/>
              <a:buNone/>
              <a:defRPr b="0"/>
            </a:lvl1pPr>
          </a:lstStyle>
          <a:p>
            <a:r>
              <a:rPr lang="da-DK" dirty="0"/>
              <a:t>Click here and add image via Templafy Image Library</a:t>
            </a:r>
            <a:endParaRPr lang="da-DK"/>
          </a:p>
        </p:txBody>
      </p:sp>
      <p:sp>
        <p:nvSpPr>
          <p:cNvPr id="8" name="Slide Number Placeholder 7"/>
          <p:cNvSpPr>
            <a:spLocks noGrp="1"/>
          </p:cNvSpPr>
          <p:nvPr>
            <p:ph type="sldNum" sz="quarter" idx="14"/>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2"/>
          </p:nvPr>
        </p:nvSpPr>
        <p:spPr/>
        <p:txBody>
          <a:bodyPr/>
          <a:lstStyle/>
          <a:p>
            <a:fld id="{78417F83-4CBA-48F2-BAD0-783AE3701E32}" type="datetimeFigureOut">
              <a:rPr lang="da-DK" smtClean="0"/>
              <a:pPr/>
              <a:t>23-03-2023</a:t>
            </a:fld>
            <a:r>
              <a:rPr lang="da-DK" dirty="0"/>
              <a:t>01-03-2022</a:t>
            </a:r>
          </a:p>
        </p:txBody>
      </p:sp>
      <p:sp>
        <p:nvSpPr>
          <p:cNvPr id="7" name="Footer Placeholder 6" hidden="1"/>
          <p:cNvSpPr>
            <a:spLocks noGrp="1"/>
          </p:cNvSpPr>
          <p:nvPr>
            <p:ph type="ftr" sz="quarter" idx="13"/>
          </p:nvPr>
        </p:nvSpPr>
        <p:spPr/>
        <p:txBody>
          <a:bodyPr/>
          <a:lstStyle/>
          <a:p>
            <a:endParaRPr lang="da-DK" dirty="0"/>
          </a:p>
        </p:txBody>
      </p:sp>
    </p:spTree>
    <p:extLst>
      <p:ext uri="{BB962C8B-B14F-4D97-AF65-F5344CB8AC3E}">
        <p14:creationId xmlns:p14="http://schemas.microsoft.com/office/powerpoint/2010/main" val="21194914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9" name="Hvid baggrund"/>
          <p:cNvSpPr/>
          <p:nvPr userDrawn="1"/>
        </p:nvSpPr>
        <p:spPr bwMode="auto">
          <a:xfrm>
            <a:off x="0" y="0"/>
            <a:ext cx="12188825"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0" name="Slide Number Placeholder 9"/>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3"/>
          </p:nvPr>
        </p:nvSpPr>
        <p:spPr/>
        <p:txBody>
          <a:bodyPr/>
          <a:lstStyle/>
          <a:p>
            <a:fld id="{78417F83-4CBA-48F2-BAD0-783AE3701E32}" type="datetimeFigureOut">
              <a:rPr lang="da-DK" smtClean="0"/>
              <a:pPr/>
              <a:t>23-03-2023</a:t>
            </a:fld>
            <a:r>
              <a:rPr lang="da-DK" dirty="0"/>
              <a:t>01-03-2022</a:t>
            </a:r>
          </a:p>
        </p:txBody>
      </p:sp>
      <p:sp>
        <p:nvSpPr>
          <p:cNvPr id="8" name="Footer Placeholder 7" hidden="1"/>
          <p:cNvSpPr>
            <a:spLocks noGrp="1"/>
          </p:cNvSpPr>
          <p:nvPr>
            <p:ph type="ftr" sz="quarter" idx="14"/>
          </p:nvPr>
        </p:nvSpPr>
        <p:spPr/>
        <p:txBody>
          <a:bodyPr/>
          <a:lstStyle/>
          <a:p>
            <a:endParaRPr lang="da-DK" dirty="0"/>
          </a:p>
        </p:txBody>
      </p:sp>
      <p:sp>
        <p:nvSpPr>
          <p:cNvPr id="11" name="Text Placeholder 61"/>
          <p:cNvSpPr>
            <a:spLocks noGrp="1"/>
          </p:cNvSpPr>
          <p:nvPr>
            <p:ph type="body" sz="quarter" idx="16" hasCustomPrompt="1"/>
          </p:nvPr>
        </p:nvSpPr>
        <p:spPr>
          <a:xfrm>
            <a:off x="1845940" y="1412776"/>
            <a:ext cx="8496944" cy="3744416"/>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algn="ctr">
              <a:buFontTx/>
              <a:buNone/>
              <a:defRPr/>
            </a:lvl3pPr>
          </a:lstStyle>
          <a:p>
            <a:pPr lvl="0"/>
            <a:r>
              <a:rPr lang="da-DK" dirty="0"/>
              <a:t>Click to add Quote text, for next level ENTER and TAB</a:t>
            </a:r>
            <a:endParaRPr lang="da-DK"/>
          </a:p>
          <a:p>
            <a:pPr lvl="1"/>
            <a:r>
              <a:rPr lang="da-DK" dirty="0"/>
              <a:t>Second level</a:t>
            </a:r>
            <a:endParaRPr lang="da-DK"/>
          </a:p>
          <a:p>
            <a:pPr lvl="2"/>
            <a:endParaRPr lang="da-DK" dirty="0"/>
          </a:p>
        </p:txBody>
      </p:sp>
    </p:spTree>
    <p:extLst>
      <p:ext uri="{BB962C8B-B14F-4D97-AF65-F5344CB8AC3E}">
        <p14:creationId xmlns:p14="http://schemas.microsoft.com/office/powerpoint/2010/main" val="24267031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 and Quote slide">
    <p:spTree>
      <p:nvGrpSpPr>
        <p:cNvPr id="1" name=""/>
        <p:cNvGrpSpPr/>
        <p:nvPr/>
      </p:nvGrpSpPr>
      <p:grpSpPr>
        <a:xfrm>
          <a:off x="0" y="0"/>
          <a:ext cx="0" cy="0"/>
          <a:chOff x="0" y="0"/>
          <a:chExt cx="0" cy="0"/>
        </a:xfrm>
      </p:grpSpPr>
      <p:sp>
        <p:nvSpPr>
          <p:cNvPr id="8" name="Hvid baggrund"/>
          <p:cNvSpPr/>
          <p:nvPr userDrawn="1"/>
        </p:nvSpPr>
        <p:spPr bwMode="auto">
          <a:xfrm>
            <a:off x="0" y="0"/>
            <a:ext cx="12188825"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5" name="Title 1"/>
          <p:cNvSpPr>
            <a:spLocks noGrp="1"/>
          </p:cNvSpPr>
          <p:nvPr>
            <p:ph type="title"/>
          </p:nvPr>
        </p:nvSpPr>
        <p:spPr>
          <a:xfrm>
            <a:off x="315913" y="230400"/>
            <a:ext cx="11563200" cy="752400"/>
          </a:xfrm>
        </p:spPr>
        <p:txBody>
          <a:bodyPr anchor="t" anchorCtr="0"/>
          <a:lstStyle/>
          <a:p>
            <a:r>
              <a:rPr lang="da-DK" dirty="0"/>
              <a:t>Click to edit Master title style</a:t>
            </a:r>
            <a:endParaRPr lang="da-DK"/>
          </a:p>
        </p:txBody>
      </p:sp>
      <p:sp>
        <p:nvSpPr>
          <p:cNvPr id="7" name="Text Placeholder 2"/>
          <p:cNvSpPr>
            <a:spLocks noGrp="1"/>
          </p:cNvSpPr>
          <p:nvPr>
            <p:ph type="body" sz="quarter" idx="11" hasCustomPrompt="1"/>
          </p:nvPr>
        </p:nvSpPr>
        <p:spPr>
          <a:xfrm>
            <a:off x="2998068" y="1853461"/>
            <a:ext cx="6264696" cy="2725288"/>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marL="576000" indent="0">
              <a:buNone/>
              <a:defRPr/>
            </a:lvl3pPr>
          </a:lstStyle>
          <a:p>
            <a:pPr lvl="0"/>
            <a:r>
              <a:rPr lang="da-DK" dirty="0"/>
              <a:t>Click to add Quote text, for next level ENTER and TAB</a:t>
            </a:r>
            <a:endParaRPr lang="da-DK"/>
          </a:p>
          <a:p>
            <a:pPr lvl="1"/>
            <a:r>
              <a:rPr lang="da-DK" dirty="0"/>
              <a:t>Second level</a:t>
            </a:r>
            <a:endParaRPr lang="da-DK"/>
          </a:p>
        </p:txBody>
      </p:sp>
      <p:sp>
        <p:nvSpPr>
          <p:cNvPr id="11" name="Slide Number Placeholder 10"/>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3"/>
          </p:nvPr>
        </p:nvSpPr>
        <p:spPr/>
        <p:txBody>
          <a:bodyPr/>
          <a:lstStyle/>
          <a:p>
            <a:fld id="{78417F83-4CBA-48F2-BAD0-783AE3701E32}" type="datetimeFigureOut">
              <a:rPr lang="da-DK" smtClean="0"/>
              <a:pPr/>
              <a:t>23-03-2023</a:t>
            </a:fld>
            <a:r>
              <a:rPr lang="da-DK" dirty="0"/>
              <a:t>01-03-2022</a:t>
            </a:r>
          </a:p>
        </p:txBody>
      </p:sp>
      <p:sp>
        <p:nvSpPr>
          <p:cNvPr id="10" name="Footer Placeholder 9" hidden="1"/>
          <p:cNvSpPr>
            <a:spLocks noGrp="1"/>
          </p:cNvSpPr>
          <p:nvPr>
            <p:ph type="ftr" sz="quarter" idx="14"/>
          </p:nvPr>
        </p:nvSpPr>
        <p:spPr/>
        <p:txBody>
          <a:bodyPr/>
          <a:lstStyle/>
          <a:p>
            <a:endParaRPr lang="da-DK" dirty="0"/>
          </a:p>
        </p:txBody>
      </p:sp>
    </p:spTree>
    <p:extLst>
      <p:ext uri="{BB962C8B-B14F-4D97-AF65-F5344CB8AC3E}">
        <p14:creationId xmlns:p14="http://schemas.microsoft.com/office/powerpoint/2010/main" val="5417443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Full slide content">
    <p:spTree>
      <p:nvGrpSpPr>
        <p:cNvPr id="1" name=""/>
        <p:cNvGrpSpPr/>
        <p:nvPr/>
      </p:nvGrpSpPr>
      <p:grpSpPr>
        <a:xfrm>
          <a:off x="0" y="0"/>
          <a:ext cx="0" cy="0"/>
          <a:chOff x="0" y="0"/>
          <a:chExt cx="0" cy="0"/>
        </a:xfrm>
      </p:grpSpPr>
      <p:sp>
        <p:nvSpPr>
          <p:cNvPr id="5" name="Content Placeholder 1"/>
          <p:cNvSpPr>
            <a:spLocks noGrp="1"/>
          </p:cNvSpPr>
          <p:nvPr>
            <p:ph sz="quarter" idx="12"/>
          </p:nvPr>
        </p:nvSpPr>
        <p:spPr>
          <a:xfrm>
            <a:off x="328613" y="328612"/>
            <a:ext cx="11550650" cy="6213475"/>
          </a:xfrm>
        </p:spPr>
        <p:txBody>
          <a:body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8" name="Slide Number Placeholder 7"/>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3"/>
          </p:nvPr>
        </p:nvSpPr>
        <p:spPr/>
        <p:txBody>
          <a:bodyPr/>
          <a:lstStyle/>
          <a:p>
            <a:fld id="{78417F83-4CBA-48F2-BAD0-783AE3701E32}" type="datetimeFigureOut">
              <a:rPr lang="da-DK" smtClean="0"/>
              <a:pPr/>
              <a:t>23-03-2023</a:t>
            </a:fld>
            <a:r>
              <a:rPr lang="da-DK" dirty="0"/>
              <a:t>01-03-2022</a:t>
            </a:r>
          </a:p>
        </p:txBody>
      </p:sp>
      <p:sp>
        <p:nvSpPr>
          <p:cNvPr id="7" name="Footer Placeholder 6" hidden="1"/>
          <p:cNvSpPr>
            <a:spLocks noGrp="1"/>
          </p:cNvSpPr>
          <p:nvPr>
            <p:ph type="ftr" sz="quarter" idx="14"/>
          </p:nvPr>
        </p:nvSpPr>
        <p:spPr/>
        <p:txBody>
          <a:bodyPr/>
          <a:lstStyle/>
          <a:p>
            <a:endParaRPr lang="da-DK" dirty="0"/>
          </a:p>
        </p:txBody>
      </p:sp>
    </p:spTree>
    <p:extLst>
      <p:ext uri="{BB962C8B-B14F-4D97-AF65-F5344CB8AC3E}">
        <p14:creationId xmlns:p14="http://schemas.microsoft.com/office/powerpoint/2010/main" val="32321095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Click to edit Master title style</a:t>
            </a:r>
            <a:endParaRPr lang="da-DK"/>
          </a:p>
        </p:txBody>
      </p:sp>
      <p:sp>
        <p:nvSpPr>
          <p:cNvPr id="6" name="TextBox 5"/>
          <p:cNvSpPr txBox="1"/>
          <p:nvPr userDrawn="1"/>
        </p:nvSpPr>
        <p:spPr>
          <a:xfrm>
            <a:off x="-2160355" y="1022476"/>
            <a:ext cx="2012649" cy="473425"/>
          </a:xfrm>
          <a:prstGeom prst="rect">
            <a:avLst/>
          </a:prstGeom>
          <a:noFill/>
        </p:spPr>
        <p:txBody>
          <a:bodyPr wrap="square" lIns="0" tIns="0" rIns="0" bIns="0" rtlCol="0">
            <a:noAutofit/>
          </a:bodyPr>
          <a:lstStyle/>
          <a:p>
            <a:pPr algn="r">
              <a:lnSpc>
                <a:spcPct val="100000"/>
              </a:lnSpc>
            </a:pPr>
            <a:r>
              <a:rPr lang="da-DK" sz="1000" noProof="1">
                <a:solidFill>
                  <a:schemeClr val="tx1">
                    <a:lumMod val="75000"/>
                    <a:lumOff val="25000"/>
                  </a:schemeClr>
                </a:solidFill>
              </a:rPr>
              <a:t>Ændr 2. linje i overskriften </a:t>
            </a:r>
            <a:r>
              <a:rPr lang="en-GB" sz="1000" noProof="1">
                <a:solidFill>
                  <a:schemeClr val="tx1">
                    <a:lumMod val="75000"/>
                    <a:lumOff val="25000"/>
                  </a:schemeClr>
                </a:solidFill>
              </a:rPr>
              <a:t/>
            </a:r>
            <a:br>
              <a:rPr lang="en-GB" sz="1000" noProof="1">
                <a:solidFill>
                  <a:schemeClr val="tx1">
                    <a:lumMod val="75000"/>
                    <a:lumOff val="25000"/>
                  </a:schemeClr>
                </a:solidFill>
              </a:rPr>
            </a:br>
            <a:r>
              <a:rPr lang="da-DK" sz="1000" noProof="1">
                <a:solidFill>
                  <a:schemeClr val="tx1">
                    <a:lumMod val="75000"/>
                    <a:lumOff val="25000"/>
                  </a:schemeClr>
                </a:solidFill>
              </a:rPr>
              <a:t>til AU Passata Light</a:t>
            </a:r>
            <a:endParaRPr lang="da-DK" sz="4799" dirty="0"/>
          </a:p>
        </p:txBody>
      </p:sp>
      <p:sp>
        <p:nvSpPr>
          <p:cNvPr id="9" name="Slide Number Placeholder 8"/>
          <p:cNvSpPr>
            <a:spLocks noGrp="1"/>
          </p:cNvSpPr>
          <p:nvPr>
            <p:ph type="sldNum" sz="quarter" idx="12"/>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7" name="Date Placeholder 6" hidden="1"/>
          <p:cNvSpPr>
            <a:spLocks noGrp="1"/>
          </p:cNvSpPr>
          <p:nvPr>
            <p:ph type="dt" sz="half" idx="10"/>
          </p:nvPr>
        </p:nvSpPr>
        <p:spPr/>
        <p:txBody>
          <a:bodyPr/>
          <a:lstStyle/>
          <a:p>
            <a:fld id="{78417F83-4CBA-48F2-BAD0-783AE3701E32}" type="datetimeFigureOut">
              <a:rPr lang="da-DK" smtClean="0"/>
              <a:pPr/>
              <a:t>23-03-2023</a:t>
            </a:fld>
            <a:r>
              <a:rPr lang="da-DK" dirty="0"/>
              <a:t>01-03-2022</a:t>
            </a:r>
          </a:p>
        </p:txBody>
      </p:sp>
      <p:sp>
        <p:nvSpPr>
          <p:cNvPr id="8" name="Footer Placeholder 7" hidden="1"/>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39584775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Rectangle 2"/>
          <p:cNvSpPr/>
          <p:nvPr userDrawn="1"/>
        </p:nvSpPr>
        <p:spPr bwMode="auto">
          <a:xfrm>
            <a:off x="765820" y="1340768"/>
            <a:ext cx="1224136" cy="504056"/>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5" name="Slide Number Placeholder 4"/>
          <p:cNvSpPr>
            <a:spLocks noGrp="1"/>
          </p:cNvSpPr>
          <p:nvPr>
            <p:ph type="sldNum" sz="quarter" idx="12"/>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2" name="Date Placeholder 1" hidden="1"/>
          <p:cNvSpPr>
            <a:spLocks noGrp="1"/>
          </p:cNvSpPr>
          <p:nvPr>
            <p:ph type="dt" sz="half" idx="10"/>
          </p:nvPr>
        </p:nvSpPr>
        <p:spPr/>
        <p:txBody>
          <a:bodyPr/>
          <a:lstStyle/>
          <a:p>
            <a:fld id="{78417F83-4CBA-48F2-BAD0-783AE3701E32}" type="datetimeFigureOut">
              <a:rPr lang="da-DK" smtClean="0"/>
              <a:pPr/>
              <a:t>23-03-2023</a:t>
            </a:fld>
            <a:r>
              <a:rPr lang="da-DK" dirty="0"/>
              <a:t>01-03-2022</a:t>
            </a:r>
          </a:p>
        </p:txBody>
      </p:sp>
      <p:sp>
        <p:nvSpPr>
          <p:cNvPr id="4" name="Footer Placeholder 3" hidden="1"/>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17575071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End slide Logo">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pic>
        <p:nvPicPr>
          <p:cNvPr id="6" name="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8776" y="2163364"/>
            <a:ext cx="2531272" cy="2531272"/>
          </a:xfrm>
          <a:prstGeom prst="rect">
            <a:avLst/>
          </a:prstGeom>
        </p:spPr>
      </p:pic>
      <p:sp>
        <p:nvSpPr>
          <p:cNvPr id="5" name="Date Placeholder 4" hidden="1"/>
          <p:cNvSpPr>
            <a:spLocks noGrp="1"/>
          </p:cNvSpPr>
          <p:nvPr>
            <p:ph type="dt" sz="half" idx="10"/>
          </p:nvPr>
        </p:nvSpPr>
        <p:spPr/>
        <p:txBody>
          <a:bodyPr/>
          <a:lstStyle/>
          <a:p>
            <a:fld id="{78417F83-4CBA-48F2-BAD0-783AE3701E32}" type="datetimeFigureOut">
              <a:rPr lang="da-DK" smtClean="0"/>
              <a:pPr/>
              <a:t>23-03-2023</a:t>
            </a:fld>
            <a:r>
              <a:rPr lang="da-DK" dirty="0"/>
              <a:t>01-03-2022</a:t>
            </a:r>
          </a:p>
        </p:txBody>
      </p:sp>
      <p:sp>
        <p:nvSpPr>
          <p:cNvPr id="7" name="Footer Placeholder 6" hidden="1"/>
          <p:cNvSpPr>
            <a:spLocks noGrp="1"/>
          </p:cNvSpPr>
          <p:nvPr>
            <p:ph type="ftr" sz="quarter" idx="11"/>
          </p:nvPr>
        </p:nvSpPr>
        <p:spPr/>
        <p:txBody>
          <a:bodyPr/>
          <a:lstStyle/>
          <a:p>
            <a:endParaRPr lang="da-DK" dirty="0"/>
          </a:p>
        </p:txBody>
      </p:sp>
      <p:sp>
        <p:nvSpPr>
          <p:cNvPr id="9" name="Slide Number Placeholder 8" hidden="1"/>
          <p:cNvSpPr>
            <a:spLocks noGrp="1"/>
          </p:cNvSpPr>
          <p:nvPr>
            <p:ph type="sldNum" sz="quarter" idx="12"/>
          </p:nvPr>
        </p:nvSpPr>
        <p:spPr>
          <a:xfrm>
            <a:off x="0" y="7020000"/>
            <a:ext cx="0" cy="461665"/>
          </a:xfrm>
        </p:spPr>
        <p:txBody>
          <a:bodyPr/>
          <a:lstStyle>
            <a:lvl1pPr>
              <a:defRPr sz="100">
                <a:noFill/>
              </a:defRPr>
            </a:lvl1pPr>
          </a:lstStyle>
          <a:p>
            <a:pPr>
              <a:defRPr/>
            </a:pPr>
            <a:fld id="{E90C1E0A-682D-40DC-B1EA-26C007FDC330}" type="slidenum">
              <a:rPr lang="da-DK" smtClean="0"/>
              <a:pPr>
                <a:defRPr/>
              </a:pPr>
              <a:t>‹nr.›</a:t>
            </a:fld>
            <a:endParaRPr lang="da-DK" dirty="0"/>
          </a:p>
        </p:txBody>
      </p:sp>
    </p:spTree>
    <p:extLst>
      <p:ext uri="{BB962C8B-B14F-4D97-AF65-F5344CB8AC3E}">
        <p14:creationId xmlns:p14="http://schemas.microsoft.com/office/powerpoint/2010/main" val="3001509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da-DK" dirty="0"/>
              <a:t>Click to edit Master title style</a:t>
            </a:r>
            <a:endParaRPr lang="da-DK"/>
          </a:p>
        </p:txBody>
      </p:sp>
      <p:sp>
        <p:nvSpPr>
          <p:cNvPr id="3" name="Content Placeholder 2"/>
          <p:cNvSpPr>
            <a:spLocks noGrp="1"/>
          </p:cNvSpPr>
          <p:nvPr>
            <p:ph idx="1"/>
          </p:nvPr>
        </p:nvSpPr>
        <p:spPr>
          <a:xfrm>
            <a:off x="985838" y="1960079"/>
            <a:ext cx="10220325" cy="3937484"/>
          </a:xfrm>
        </p:spPr>
        <p:txBody>
          <a:bodyPr/>
          <a:lstStyle>
            <a:lvl1pPr marL="0" indent="0">
              <a:buFont typeface="Calibri" panose="020F0502020204030204" pitchFamily="34" charset="0"/>
              <a:buChar char="​"/>
              <a:defRPr/>
            </a:lvl1p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5" name="TextBox 4"/>
          <p:cNvSpPr txBox="1"/>
          <p:nvPr userDrawn="1"/>
        </p:nvSpPr>
        <p:spPr>
          <a:xfrm>
            <a:off x="-1973598" y="340161"/>
            <a:ext cx="1825892" cy="461665"/>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to</a:t>
            </a:r>
            <a:r>
              <a:rPr lang="da-DK" sz="1000" baseline="0" noProof="1">
                <a:solidFill>
                  <a:schemeClr val="tx1">
                    <a:lumMod val="75000"/>
                    <a:lumOff val="25000"/>
                  </a:schemeClr>
                </a:solidFill>
              </a:rPr>
              <a:t> linjer </a:t>
            </a:r>
            <a:endParaRPr lang="da-DK"/>
          </a:p>
          <a:p>
            <a:pPr algn="r">
              <a:lnSpc>
                <a:spcPct val="100000"/>
              </a:lnSpc>
            </a:pPr>
            <a:r>
              <a:rPr lang="da-DK" sz="1000" baseline="0" noProof="1">
                <a:solidFill>
                  <a:schemeClr val="tx1">
                    <a:lumMod val="75000"/>
                    <a:lumOff val="25000"/>
                  </a:schemeClr>
                </a:solidFill>
              </a:rPr>
              <a:t>ændr 2. linje til</a:t>
            </a:r>
            <a:endParaRPr lang="da-DK"/>
          </a:p>
          <a:p>
            <a:pPr algn="r">
              <a:lnSpc>
                <a:spcPct val="100000"/>
              </a:lnSpc>
            </a:pPr>
            <a:r>
              <a:rPr lang="da-DK" sz="1000" noProof="1">
                <a:solidFill>
                  <a:schemeClr val="tx1">
                    <a:lumMod val="75000"/>
                    <a:lumOff val="25000"/>
                  </a:schemeClr>
                </a:solidFill>
              </a:rPr>
              <a:t>AU Passata Bold</a:t>
            </a:r>
            <a:endParaRPr lang="da-DK" sz="4799" dirty="0"/>
          </a:p>
        </p:txBody>
      </p:sp>
      <p:sp>
        <p:nvSpPr>
          <p:cNvPr id="9" name="Slide Number Placeholder 8"/>
          <p:cNvSpPr>
            <a:spLocks noGrp="1"/>
          </p:cNvSpPr>
          <p:nvPr>
            <p:ph type="sldNum" sz="quarter" idx="12"/>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7" name="Date Placeholder 6" hidden="1"/>
          <p:cNvSpPr>
            <a:spLocks noGrp="1"/>
          </p:cNvSpPr>
          <p:nvPr>
            <p:ph type="dt" sz="half" idx="10"/>
          </p:nvPr>
        </p:nvSpPr>
        <p:spPr/>
        <p:txBody>
          <a:bodyPr/>
          <a:lstStyle/>
          <a:p>
            <a:fld id="{78417F83-4CBA-48F2-BAD0-783AE3701E32}" type="datetimeFigureOut">
              <a:rPr lang="da-DK" smtClean="0"/>
              <a:pPr/>
              <a:t>23-03-2023</a:t>
            </a:fld>
            <a:r>
              <a:rPr lang="da-DK" dirty="0"/>
              <a:t>13-03-2023</a:t>
            </a:r>
          </a:p>
        </p:txBody>
      </p:sp>
      <p:sp>
        <p:nvSpPr>
          <p:cNvPr id="8" name="Footer Placeholder 7" hidden="1"/>
          <p:cNvSpPr>
            <a:spLocks noGrp="1"/>
          </p:cNvSpPr>
          <p:nvPr>
            <p:ph type="ftr" sz="quarter" idx="11"/>
          </p:nvPr>
        </p:nvSpPr>
        <p:spPr/>
        <p:txBody>
          <a:bodyPr/>
          <a:lstStyle/>
          <a:p>
            <a:endParaRPr lang="da-DK"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sp>
        <p:nvSpPr>
          <p:cNvPr id="16"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sp>
        <p:nvSpPr>
          <p:cNvPr id="34" name="Pladsholder til tekst 2"/>
          <p:cNvSpPr txBox="1">
            <a:spLocks/>
          </p:cNvSpPr>
          <p:nvPr userDrawn="1"/>
        </p:nvSpPr>
        <p:spPr>
          <a:xfrm>
            <a:off x="1090914" y="2098689"/>
            <a:ext cx="12745416"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da-DK" sz="10000" kern="0" dirty="0">
                <a:solidFill>
                  <a:schemeClr val="accent6"/>
                </a:solidFill>
                <a:latin typeface="AU Peto" panose="040C0B07020602020301" pitchFamily="82" charset="0"/>
              </a:rPr>
              <a:t>Aarhus</a:t>
            </a:r>
            <a:endParaRPr lang="da-DK"/>
          </a:p>
        </p:txBody>
      </p:sp>
      <p:sp>
        <p:nvSpPr>
          <p:cNvPr id="6" name="Pladsholder til tekst 2"/>
          <p:cNvSpPr txBox="1">
            <a:spLocks/>
          </p:cNvSpPr>
          <p:nvPr userDrawn="1"/>
        </p:nvSpPr>
        <p:spPr>
          <a:xfrm>
            <a:off x="7439540" y="2093600"/>
            <a:ext cx="4356484"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da-DK" sz="10000" kern="0" dirty="0" err="1">
                <a:solidFill>
                  <a:schemeClr val="bg1"/>
                </a:solidFill>
                <a:latin typeface="AU Peto" panose="040C0B07020602020301" pitchFamily="82" charset="0"/>
              </a:rPr>
              <a:t>uni</a:t>
            </a:r>
            <a:endParaRPr lang="da-DK" sz="10000" kern="0" dirty="0">
              <a:solidFill>
                <a:schemeClr val="bg1"/>
              </a:solidFill>
              <a:latin typeface="AU Peto" panose="040C0B07020602020301" pitchFamily="82" charset="0"/>
            </a:endParaRPr>
          </a:p>
        </p:txBody>
      </p:sp>
      <p:sp>
        <p:nvSpPr>
          <p:cNvPr id="7" name="Pladsholder til tekst 2"/>
          <p:cNvSpPr txBox="1">
            <a:spLocks/>
          </p:cNvSpPr>
          <p:nvPr userDrawn="1"/>
        </p:nvSpPr>
        <p:spPr>
          <a:xfrm>
            <a:off x="1881492" y="3428550"/>
            <a:ext cx="9289032"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gn="ctr">
              <a:lnSpc>
                <a:spcPct val="85000"/>
              </a:lnSpc>
            </a:pPr>
            <a:r>
              <a:rPr lang="da-DK" sz="10000" kern="0" dirty="0" err="1">
                <a:solidFill>
                  <a:schemeClr val="bg1"/>
                </a:solidFill>
                <a:latin typeface="AU Peto" panose="040C0B07020602020301" pitchFamily="82" charset="0"/>
              </a:rPr>
              <a:t>versiet</a:t>
            </a:r>
            <a:endParaRPr lang="da-DK" sz="10000" dirty="0">
              <a:solidFill>
                <a:schemeClr val="bg1"/>
              </a:solidFill>
              <a:latin typeface="AU Peto" panose="040C0B07020602020301" pitchFamily="82" charset="0"/>
            </a:endParaRPr>
          </a:p>
        </p:txBody>
      </p:sp>
      <p:sp>
        <p:nvSpPr>
          <p:cNvPr id="8" name="Date Placeholder 4" hidden="1"/>
          <p:cNvSpPr>
            <a:spLocks noGrp="1"/>
          </p:cNvSpPr>
          <p:nvPr>
            <p:ph type="dt" sz="half" idx="10"/>
          </p:nvPr>
        </p:nvSpPr>
        <p:spPr>
          <a:xfrm>
            <a:off x="0" y="7020000"/>
            <a:ext cx="0" cy="0"/>
          </a:xfrm>
        </p:spPr>
        <p:txBody>
          <a:bodyPr/>
          <a:lstStyle/>
          <a:p>
            <a:fld id="{78417F83-4CBA-48F2-BAD0-783AE3701E32}" type="datetimeFigureOut">
              <a:rPr lang="da-DK" smtClean="0"/>
              <a:pPr/>
              <a:t>23-03-2023</a:t>
            </a:fld>
            <a:r>
              <a:rPr lang="da-DK" dirty="0"/>
              <a:t>01-03-2022</a:t>
            </a:r>
          </a:p>
        </p:txBody>
      </p:sp>
      <p:sp>
        <p:nvSpPr>
          <p:cNvPr id="9" name="Footer Placeholder 6" hidden="1"/>
          <p:cNvSpPr>
            <a:spLocks noGrp="1"/>
          </p:cNvSpPr>
          <p:nvPr>
            <p:ph type="ftr" sz="quarter" idx="11"/>
          </p:nvPr>
        </p:nvSpPr>
        <p:spPr>
          <a:xfrm>
            <a:off x="0" y="7020000"/>
            <a:ext cx="0" cy="0"/>
          </a:xfrm>
        </p:spPr>
        <p:txBody>
          <a:bodyPr/>
          <a:lstStyle/>
          <a:p>
            <a:endParaRPr lang="da-DK" dirty="0"/>
          </a:p>
        </p:txBody>
      </p:sp>
      <p:sp>
        <p:nvSpPr>
          <p:cNvPr id="10" name="Slide Number Placeholder 8" hidden="1"/>
          <p:cNvSpPr>
            <a:spLocks noGrp="1"/>
          </p:cNvSpPr>
          <p:nvPr>
            <p:ph type="sldNum" sz="quarter" idx="12"/>
          </p:nvPr>
        </p:nvSpPr>
        <p:spPr>
          <a:xfrm>
            <a:off x="0" y="7020000"/>
            <a:ext cx="0" cy="461665"/>
          </a:xfrm>
        </p:spPr>
        <p:txBody>
          <a:bodyPr/>
          <a:lstStyle>
            <a:lvl1pPr>
              <a:defRPr sz="100">
                <a:noFill/>
              </a:defRPr>
            </a:lvl1pPr>
          </a:lstStyle>
          <a:p>
            <a:pPr>
              <a:defRPr/>
            </a:pPr>
            <a:fld id="{E90C1E0A-682D-40DC-B1EA-26C007FDC330}" type="slidenum">
              <a:rPr lang="da-DK" smtClean="0"/>
              <a:pPr>
                <a:defRPr/>
              </a:pPr>
              <a:t>‹nr.›</a:t>
            </a:fld>
            <a:endParaRPr lang="da-DK" dirty="0"/>
          </a:p>
        </p:txBody>
      </p:sp>
    </p:spTree>
    <p:extLst>
      <p:ext uri="{BB962C8B-B14F-4D97-AF65-F5344CB8AC3E}">
        <p14:creationId xmlns:p14="http://schemas.microsoft.com/office/powerpoint/2010/main" val="8806491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End slide Aarhus Universitet">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sp>
        <p:nvSpPr>
          <p:cNvPr id="5" name="LAN_AUWBreak"/>
          <p:cNvSpPr/>
          <p:nvPr userDrawn="1"/>
        </p:nvSpPr>
        <p:spPr bwMode="auto">
          <a:xfrm>
            <a:off x="6022613" y="2804400"/>
            <a:ext cx="65" cy="757567"/>
          </a:xfrm>
          <a:prstGeom prst="rect">
            <a:avLst/>
          </a:prstGeom>
          <a:noFill/>
          <a:ln w="1778" cap="flat" cmpd="sng" algn="ctr">
            <a:noFill/>
            <a:prstDash val="solid"/>
            <a:round/>
            <a:headEnd type="none" w="med" len="med"/>
            <a:tailEnd type="none" w="med" len="med"/>
          </a:ln>
          <a:effectLst/>
        </p:spPr>
        <p:txBody>
          <a:bodyPr vert="horz" wrap="none" lIns="0" tIns="183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4000" b="0" i="0" u="none" strike="noStrike" cap="all" normalizeH="0" baseline="0" noProof="1">
                <a:ln>
                  <a:noFill/>
                </a:ln>
                <a:solidFill>
                  <a:schemeClr val="bg1"/>
                </a:solidFill>
                <a:effectLst/>
                <a:latin typeface="AU Passata" pitchFamily="34" charset="0"/>
              </a:rPr>
              <a:t>Aarhus 
Universitet</a:t>
            </a:r>
          </a:p>
        </p:txBody>
      </p:sp>
      <p:pic>
        <p:nvPicPr>
          <p:cNvPr id="6" name="Logo whit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18268" y="2864711"/>
            <a:ext cx="2228400" cy="1116990"/>
          </a:xfrm>
          <a:prstGeom prst="rect">
            <a:avLst/>
          </a:prstGeom>
        </p:spPr>
      </p:pic>
      <p:sp>
        <p:nvSpPr>
          <p:cNvPr id="7" name="Date Placeholder 4" hidden="1"/>
          <p:cNvSpPr>
            <a:spLocks noGrp="1"/>
          </p:cNvSpPr>
          <p:nvPr>
            <p:ph type="dt" sz="half" idx="10"/>
          </p:nvPr>
        </p:nvSpPr>
        <p:spPr>
          <a:xfrm>
            <a:off x="0" y="7020000"/>
            <a:ext cx="0" cy="0"/>
          </a:xfrm>
        </p:spPr>
        <p:txBody>
          <a:bodyPr/>
          <a:lstStyle/>
          <a:p>
            <a:fld id="{78417F83-4CBA-48F2-BAD0-783AE3701E32}" type="datetimeFigureOut">
              <a:rPr lang="da-DK" smtClean="0"/>
              <a:pPr/>
              <a:t>23-03-2023</a:t>
            </a:fld>
            <a:r>
              <a:rPr lang="da-DK" dirty="0"/>
              <a:t>01-03-2022</a:t>
            </a:r>
          </a:p>
        </p:txBody>
      </p:sp>
      <p:sp>
        <p:nvSpPr>
          <p:cNvPr id="9" name="Footer Placeholder 6" hidden="1"/>
          <p:cNvSpPr>
            <a:spLocks noGrp="1"/>
          </p:cNvSpPr>
          <p:nvPr>
            <p:ph type="ftr" sz="quarter" idx="11"/>
          </p:nvPr>
        </p:nvSpPr>
        <p:spPr>
          <a:xfrm>
            <a:off x="0" y="7020000"/>
            <a:ext cx="0" cy="0"/>
          </a:xfrm>
        </p:spPr>
        <p:txBody>
          <a:bodyPr/>
          <a:lstStyle/>
          <a:p>
            <a:endParaRPr lang="da-DK" dirty="0"/>
          </a:p>
        </p:txBody>
      </p:sp>
      <p:sp>
        <p:nvSpPr>
          <p:cNvPr id="10" name="Slide Number Placeholder 8" hidden="1"/>
          <p:cNvSpPr>
            <a:spLocks noGrp="1"/>
          </p:cNvSpPr>
          <p:nvPr>
            <p:ph type="sldNum" sz="quarter" idx="12"/>
          </p:nvPr>
        </p:nvSpPr>
        <p:spPr>
          <a:xfrm>
            <a:off x="0" y="7020000"/>
            <a:ext cx="0" cy="461665"/>
          </a:xfrm>
        </p:spPr>
        <p:txBody>
          <a:bodyPr/>
          <a:lstStyle>
            <a:lvl1pPr>
              <a:defRPr sz="100">
                <a:noFill/>
              </a:defRPr>
            </a:lvl1pPr>
          </a:lstStyle>
          <a:p>
            <a:pPr>
              <a:defRPr/>
            </a:pPr>
            <a:fld id="{E90C1E0A-682D-40DC-B1EA-26C007FDC330}" type="slidenum">
              <a:rPr lang="da-DK" smtClean="0"/>
              <a:pPr>
                <a:defRPr/>
              </a:pPr>
              <a:t>‹nr.›</a:t>
            </a:fld>
            <a:endParaRPr lang="da-DK" dirty="0"/>
          </a:p>
        </p:txBody>
      </p:sp>
    </p:spTree>
    <p:extLst>
      <p:ext uri="{BB962C8B-B14F-4D97-AF65-F5344CB8AC3E}">
        <p14:creationId xmlns:p14="http://schemas.microsoft.com/office/powerpoint/2010/main" val="3888060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67000-86A7-E3D6-B303-1D0F484FB018}"/>
              </a:ext>
            </a:extLst>
          </p:cNvPr>
          <p:cNvSpPr>
            <a:spLocks noGrp="1"/>
          </p:cNvSpPr>
          <p:nvPr>
            <p:ph type="ctrTitle"/>
          </p:nvPr>
        </p:nvSpPr>
        <p:spPr>
          <a:xfrm>
            <a:off x="1523603" y="1122363"/>
            <a:ext cx="9141619" cy="2387600"/>
          </a:xfrm>
        </p:spPr>
        <p:txBody>
          <a:bodyPr anchor="b"/>
          <a:lstStyle>
            <a:lvl1pPr algn="ctr">
              <a:defRPr sz="5998"/>
            </a:lvl1pPr>
          </a:lstStyle>
          <a:p>
            <a:r>
              <a:rPr lang="en-GB"/>
              <a:t>Click to edit Master title style</a:t>
            </a:r>
            <a:endParaRPr lang="en-DK"/>
          </a:p>
        </p:txBody>
      </p:sp>
      <p:sp>
        <p:nvSpPr>
          <p:cNvPr id="3" name="Subtitle 2">
            <a:extLst>
              <a:ext uri="{FF2B5EF4-FFF2-40B4-BE49-F238E27FC236}">
                <a16:creationId xmlns:a16="http://schemas.microsoft.com/office/drawing/2014/main" id="{CA58FC1E-00B0-95F5-7B51-CD700A469101}"/>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GB"/>
              <a:t>Click to edit Master subtitle style</a:t>
            </a:r>
            <a:endParaRPr lang="en-DK"/>
          </a:p>
        </p:txBody>
      </p:sp>
      <p:sp>
        <p:nvSpPr>
          <p:cNvPr id="4" name="Date Placeholder 3">
            <a:extLst>
              <a:ext uri="{FF2B5EF4-FFF2-40B4-BE49-F238E27FC236}">
                <a16:creationId xmlns:a16="http://schemas.microsoft.com/office/drawing/2014/main" id="{7B475CB0-7902-429F-E46D-86A59C5557AA}"/>
              </a:ext>
            </a:extLst>
          </p:cNvPr>
          <p:cNvSpPr>
            <a:spLocks noGrp="1"/>
          </p:cNvSpPr>
          <p:nvPr>
            <p:ph type="dt" sz="half" idx="10"/>
          </p:nvPr>
        </p:nvSpPr>
        <p:spPr/>
        <p:txBody>
          <a:bodyPr/>
          <a:lstStyle/>
          <a:p>
            <a:fld id="{9ABD820C-242F-134E-8305-4E07BA41154C}" type="datetimeFigureOut">
              <a:t>23-03-2023</a:t>
            </a:fld>
            <a:endParaRPr lang="en-DK"/>
          </a:p>
        </p:txBody>
      </p:sp>
      <p:sp>
        <p:nvSpPr>
          <p:cNvPr id="5" name="Footer Placeholder 4">
            <a:extLst>
              <a:ext uri="{FF2B5EF4-FFF2-40B4-BE49-F238E27FC236}">
                <a16:creationId xmlns:a16="http://schemas.microsoft.com/office/drawing/2014/main" id="{504C6E39-717D-76CD-0B64-48374CF91007}"/>
              </a:ext>
            </a:extLst>
          </p:cNvPr>
          <p:cNvSpPr>
            <a:spLocks noGrp="1"/>
          </p:cNvSpPr>
          <p:nvPr>
            <p:ph type="ftr" sz="quarter" idx="11"/>
          </p:nvPr>
        </p:nvSpPr>
        <p:spPr/>
        <p:txBody>
          <a:bodyPr/>
          <a:lstStyle/>
          <a:p>
            <a:endParaRPr lang="en-DK"/>
          </a:p>
        </p:txBody>
      </p:sp>
      <p:sp>
        <p:nvSpPr>
          <p:cNvPr id="6" name="Slide Number Placeholder 5">
            <a:extLst>
              <a:ext uri="{FF2B5EF4-FFF2-40B4-BE49-F238E27FC236}">
                <a16:creationId xmlns:a16="http://schemas.microsoft.com/office/drawing/2014/main" id="{89D2DA6C-A449-EE95-6271-01260C864008}"/>
              </a:ext>
            </a:extLst>
          </p:cNvPr>
          <p:cNvSpPr>
            <a:spLocks noGrp="1"/>
          </p:cNvSpPr>
          <p:nvPr>
            <p:ph type="sldNum" sz="quarter" idx="12"/>
          </p:nvPr>
        </p:nvSpPr>
        <p:spPr/>
        <p:txBody>
          <a:bodyPr/>
          <a:lstStyle/>
          <a:p>
            <a:fld id="{A59F6789-3722-104A-9C54-8CAAD9485C4C}" type="slidenum">
              <a:t>‹nr.›</a:t>
            </a:fld>
            <a:endParaRPr lang="en-DK"/>
          </a:p>
        </p:txBody>
      </p:sp>
    </p:spTree>
    <p:extLst>
      <p:ext uri="{BB962C8B-B14F-4D97-AF65-F5344CB8AC3E}">
        <p14:creationId xmlns:p14="http://schemas.microsoft.com/office/powerpoint/2010/main" val="10103987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E93DD-D0EC-2A76-5C46-554D2F5302BE}"/>
              </a:ext>
            </a:extLst>
          </p:cNvPr>
          <p:cNvSpPr>
            <a:spLocks noGrp="1"/>
          </p:cNvSpPr>
          <p:nvPr>
            <p:ph type="title"/>
          </p:nvPr>
        </p:nvSpPr>
        <p:spPr/>
        <p:txBody>
          <a:bodyPr/>
          <a:lstStyle/>
          <a:p>
            <a:r>
              <a:rPr lang="en-GB"/>
              <a:t>Click to edit Master title style</a:t>
            </a:r>
            <a:endParaRPr lang="en-DK"/>
          </a:p>
        </p:txBody>
      </p:sp>
      <p:sp>
        <p:nvSpPr>
          <p:cNvPr id="3" name="Content Placeholder 2">
            <a:extLst>
              <a:ext uri="{FF2B5EF4-FFF2-40B4-BE49-F238E27FC236}">
                <a16:creationId xmlns:a16="http://schemas.microsoft.com/office/drawing/2014/main" id="{8EA24A37-0516-A858-71D8-F3F54EA494C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4" name="Date Placeholder 3">
            <a:extLst>
              <a:ext uri="{FF2B5EF4-FFF2-40B4-BE49-F238E27FC236}">
                <a16:creationId xmlns:a16="http://schemas.microsoft.com/office/drawing/2014/main" id="{F71F58D3-5763-0D44-7D06-3BDCC066DAFE}"/>
              </a:ext>
            </a:extLst>
          </p:cNvPr>
          <p:cNvSpPr>
            <a:spLocks noGrp="1"/>
          </p:cNvSpPr>
          <p:nvPr>
            <p:ph type="dt" sz="half" idx="10"/>
          </p:nvPr>
        </p:nvSpPr>
        <p:spPr/>
        <p:txBody>
          <a:bodyPr/>
          <a:lstStyle/>
          <a:p>
            <a:fld id="{9ABD820C-242F-134E-8305-4E07BA41154C}" type="datetimeFigureOut">
              <a:t>23-03-2023</a:t>
            </a:fld>
            <a:endParaRPr lang="en-DK"/>
          </a:p>
        </p:txBody>
      </p:sp>
      <p:sp>
        <p:nvSpPr>
          <p:cNvPr id="5" name="Footer Placeholder 4">
            <a:extLst>
              <a:ext uri="{FF2B5EF4-FFF2-40B4-BE49-F238E27FC236}">
                <a16:creationId xmlns:a16="http://schemas.microsoft.com/office/drawing/2014/main" id="{C11AFC41-68EF-F501-1D1C-EF11BE3860EC}"/>
              </a:ext>
            </a:extLst>
          </p:cNvPr>
          <p:cNvSpPr>
            <a:spLocks noGrp="1"/>
          </p:cNvSpPr>
          <p:nvPr>
            <p:ph type="ftr" sz="quarter" idx="11"/>
          </p:nvPr>
        </p:nvSpPr>
        <p:spPr/>
        <p:txBody>
          <a:bodyPr/>
          <a:lstStyle/>
          <a:p>
            <a:endParaRPr lang="en-DK"/>
          </a:p>
        </p:txBody>
      </p:sp>
      <p:sp>
        <p:nvSpPr>
          <p:cNvPr id="6" name="Slide Number Placeholder 5">
            <a:extLst>
              <a:ext uri="{FF2B5EF4-FFF2-40B4-BE49-F238E27FC236}">
                <a16:creationId xmlns:a16="http://schemas.microsoft.com/office/drawing/2014/main" id="{306DEFEB-CFA6-1538-4158-A2E210F49E7E}"/>
              </a:ext>
            </a:extLst>
          </p:cNvPr>
          <p:cNvSpPr>
            <a:spLocks noGrp="1"/>
          </p:cNvSpPr>
          <p:nvPr>
            <p:ph type="sldNum" sz="quarter" idx="12"/>
          </p:nvPr>
        </p:nvSpPr>
        <p:spPr/>
        <p:txBody>
          <a:bodyPr/>
          <a:lstStyle/>
          <a:p>
            <a:fld id="{A59F6789-3722-104A-9C54-8CAAD9485C4C}" type="slidenum">
              <a:t>‹nr.›</a:t>
            </a:fld>
            <a:endParaRPr lang="en-DK"/>
          </a:p>
        </p:txBody>
      </p:sp>
    </p:spTree>
    <p:extLst>
      <p:ext uri="{BB962C8B-B14F-4D97-AF65-F5344CB8AC3E}">
        <p14:creationId xmlns:p14="http://schemas.microsoft.com/office/powerpoint/2010/main" val="28612936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114D-29BA-29A5-1914-1DCDD7AAEA20}"/>
              </a:ext>
            </a:extLst>
          </p:cNvPr>
          <p:cNvSpPr>
            <a:spLocks noGrp="1"/>
          </p:cNvSpPr>
          <p:nvPr>
            <p:ph type="title"/>
          </p:nvPr>
        </p:nvSpPr>
        <p:spPr>
          <a:xfrm>
            <a:off x="831633" y="1709739"/>
            <a:ext cx="10512862" cy="2852737"/>
          </a:xfrm>
        </p:spPr>
        <p:txBody>
          <a:bodyPr anchor="b"/>
          <a:lstStyle>
            <a:lvl1pPr>
              <a:defRPr sz="5998"/>
            </a:lvl1pPr>
          </a:lstStyle>
          <a:p>
            <a:r>
              <a:rPr lang="en-GB"/>
              <a:t>Click to edit Master title style</a:t>
            </a:r>
            <a:endParaRPr lang="en-DK"/>
          </a:p>
        </p:txBody>
      </p:sp>
      <p:sp>
        <p:nvSpPr>
          <p:cNvPr id="3" name="Text Placeholder 2">
            <a:extLst>
              <a:ext uri="{FF2B5EF4-FFF2-40B4-BE49-F238E27FC236}">
                <a16:creationId xmlns:a16="http://schemas.microsoft.com/office/drawing/2014/main" id="{2487FA92-6E4E-FC47-EF65-128F5E05EB9B}"/>
              </a:ext>
            </a:extLst>
          </p:cNvPr>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683D94A-EDDF-7DB9-8F06-7ED40239FF08}"/>
              </a:ext>
            </a:extLst>
          </p:cNvPr>
          <p:cNvSpPr>
            <a:spLocks noGrp="1"/>
          </p:cNvSpPr>
          <p:nvPr>
            <p:ph type="dt" sz="half" idx="10"/>
          </p:nvPr>
        </p:nvSpPr>
        <p:spPr/>
        <p:txBody>
          <a:bodyPr/>
          <a:lstStyle/>
          <a:p>
            <a:fld id="{9ABD820C-242F-134E-8305-4E07BA41154C}" type="datetimeFigureOut">
              <a:t>23-03-2023</a:t>
            </a:fld>
            <a:endParaRPr lang="en-DK"/>
          </a:p>
        </p:txBody>
      </p:sp>
      <p:sp>
        <p:nvSpPr>
          <p:cNvPr id="5" name="Footer Placeholder 4">
            <a:extLst>
              <a:ext uri="{FF2B5EF4-FFF2-40B4-BE49-F238E27FC236}">
                <a16:creationId xmlns:a16="http://schemas.microsoft.com/office/drawing/2014/main" id="{6189B8CB-9BE7-158C-B5C5-B738AE6183B5}"/>
              </a:ext>
            </a:extLst>
          </p:cNvPr>
          <p:cNvSpPr>
            <a:spLocks noGrp="1"/>
          </p:cNvSpPr>
          <p:nvPr>
            <p:ph type="ftr" sz="quarter" idx="11"/>
          </p:nvPr>
        </p:nvSpPr>
        <p:spPr/>
        <p:txBody>
          <a:bodyPr/>
          <a:lstStyle/>
          <a:p>
            <a:endParaRPr lang="en-DK"/>
          </a:p>
        </p:txBody>
      </p:sp>
      <p:sp>
        <p:nvSpPr>
          <p:cNvPr id="6" name="Slide Number Placeholder 5">
            <a:extLst>
              <a:ext uri="{FF2B5EF4-FFF2-40B4-BE49-F238E27FC236}">
                <a16:creationId xmlns:a16="http://schemas.microsoft.com/office/drawing/2014/main" id="{8FAE66FC-A719-B7D3-DC0E-B81DC4582015}"/>
              </a:ext>
            </a:extLst>
          </p:cNvPr>
          <p:cNvSpPr>
            <a:spLocks noGrp="1"/>
          </p:cNvSpPr>
          <p:nvPr>
            <p:ph type="sldNum" sz="quarter" idx="12"/>
          </p:nvPr>
        </p:nvSpPr>
        <p:spPr/>
        <p:txBody>
          <a:bodyPr/>
          <a:lstStyle/>
          <a:p>
            <a:fld id="{A59F6789-3722-104A-9C54-8CAAD9485C4C}" type="slidenum">
              <a:t>‹nr.›</a:t>
            </a:fld>
            <a:endParaRPr lang="en-DK"/>
          </a:p>
        </p:txBody>
      </p:sp>
    </p:spTree>
    <p:extLst>
      <p:ext uri="{BB962C8B-B14F-4D97-AF65-F5344CB8AC3E}">
        <p14:creationId xmlns:p14="http://schemas.microsoft.com/office/powerpoint/2010/main" val="14743864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B33B7-D93D-5E6E-E55F-59F7F9D1DEE2}"/>
              </a:ext>
            </a:extLst>
          </p:cNvPr>
          <p:cNvSpPr>
            <a:spLocks noGrp="1"/>
          </p:cNvSpPr>
          <p:nvPr>
            <p:ph type="title"/>
          </p:nvPr>
        </p:nvSpPr>
        <p:spPr/>
        <p:txBody>
          <a:bodyPr/>
          <a:lstStyle/>
          <a:p>
            <a:r>
              <a:rPr lang="en-GB"/>
              <a:t>Click to edit Master title style</a:t>
            </a:r>
            <a:endParaRPr lang="en-DK"/>
          </a:p>
        </p:txBody>
      </p:sp>
      <p:sp>
        <p:nvSpPr>
          <p:cNvPr id="3" name="Content Placeholder 2">
            <a:extLst>
              <a:ext uri="{FF2B5EF4-FFF2-40B4-BE49-F238E27FC236}">
                <a16:creationId xmlns:a16="http://schemas.microsoft.com/office/drawing/2014/main" id="{713F679E-E309-AB3B-51F1-9C7EB15939CD}"/>
              </a:ext>
            </a:extLst>
          </p:cNvPr>
          <p:cNvSpPr>
            <a:spLocks noGrp="1"/>
          </p:cNvSpPr>
          <p:nvPr>
            <p:ph sz="half" idx="1"/>
          </p:nvPr>
        </p:nvSpPr>
        <p:spPr>
          <a:xfrm>
            <a:off x="837982" y="1825625"/>
            <a:ext cx="5180251"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4" name="Content Placeholder 3">
            <a:extLst>
              <a:ext uri="{FF2B5EF4-FFF2-40B4-BE49-F238E27FC236}">
                <a16:creationId xmlns:a16="http://schemas.microsoft.com/office/drawing/2014/main" id="{5DF9812F-0D09-3AF2-0A26-9FDD5FBC3AC8}"/>
              </a:ext>
            </a:extLst>
          </p:cNvPr>
          <p:cNvSpPr>
            <a:spLocks noGrp="1"/>
          </p:cNvSpPr>
          <p:nvPr>
            <p:ph sz="half" idx="2"/>
          </p:nvPr>
        </p:nvSpPr>
        <p:spPr>
          <a:xfrm>
            <a:off x="6170592" y="1825625"/>
            <a:ext cx="5180251"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5" name="Date Placeholder 4">
            <a:extLst>
              <a:ext uri="{FF2B5EF4-FFF2-40B4-BE49-F238E27FC236}">
                <a16:creationId xmlns:a16="http://schemas.microsoft.com/office/drawing/2014/main" id="{7DE8D3F1-F7D9-F276-5598-832AEF600F60}"/>
              </a:ext>
            </a:extLst>
          </p:cNvPr>
          <p:cNvSpPr>
            <a:spLocks noGrp="1"/>
          </p:cNvSpPr>
          <p:nvPr>
            <p:ph type="dt" sz="half" idx="10"/>
          </p:nvPr>
        </p:nvSpPr>
        <p:spPr/>
        <p:txBody>
          <a:bodyPr/>
          <a:lstStyle/>
          <a:p>
            <a:fld id="{9ABD820C-242F-134E-8305-4E07BA41154C}" type="datetimeFigureOut">
              <a:t>23-03-2023</a:t>
            </a:fld>
            <a:endParaRPr lang="en-DK"/>
          </a:p>
        </p:txBody>
      </p:sp>
      <p:sp>
        <p:nvSpPr>
          <p:cNvPr id="6" name="Footer Placeholder 5">
            <a:extLst>
              <a:ext uri="{FF2B5EF4-FFF2-40B4-BE49-F238E27FC236}">
                <a16:creationId xmlns:a16="http://schemas.microsoft.com/office/drawing/2014/main" id="{6621B12A-8004-89F6-257F-7458DC01B2DC}"/>
              </a:ext>
            </a:extLst>
          </p:cNvPr>
          <p:cNvSpPr>
            <a:spLocks noGrp="1"/>
          </p:cNvSpPr>
          <p:nvPr>
            <p:ph type="ftr" sz="quarter" idx="11"/>
          </p:nvPr>
        </p:nvSpPr>
        <p:spPr/>
        <p:txBody>
          <a:bodyPr/>
          <a:lstStyle/>
          <a:p>
            <a:endParaRPr lang="en-DK"/>
          </a:p>
        </p:txBody>
      </p:sp>
      <p:sp>
        <p:nvSpPr>
          <p:cNvPr id="7" name="Slide Number Placeholder 6">
            <a:extLst>
              <a:ext uri="{FF2B5EF4-FFF2-40B4-BE49-F238E27FC236}">
                <a16:creationId xmlns:a16="http://schemas.microsoft.com/office/drawing/2014/main" id="{8BD5B175-EB9F-8F6A-AEBB-7168F09CD142}"/>
              </a:ext>
            </a:extLst>
          </p:cNvPr>
          <p:cNvSpPr>
            <a:spLocks noGrp="1"/>
          </p:cNvSpPr>
          <p:nvPr>
            <p:ph type="sldNum" sz="quarter" idx="12"/>
          </p:nvPr>
        </p:nvSpPr>
        <p:spPr/>
        <p:txBody>
          <a:bodyPr/>
          <a:lstStyle/>
          <a:p>
            <a:fld id="{A59F6789-3722-104A-9C54-8CAAD9485C4C}" type="slidenum">
              <a:t>‹nr.›</a:t>
            </a:fld>
            <a:endParaRPr lang="en-DK"/>
          </a:p>
        </p:txBody>
      </p:sp>
    </p:spTree>
    <p:extLst>
      <p:ext uri="{BB962C8B-B14F-4D97-AF65-F5344CB8AC3E}">
        <p14:creationId xmlns:p14="http://schemas.microsoft.com/office/powerpoint/2010/main" val="25325878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A312A-C77C-7BB1-D84D-27814ABE264C}"/>
              </a:ext>
            </a:extLst>
          </p:cNvPr>
          <p:cNvSpPr>
            <a:spLocks noGrp="1"/>
          </p:cNvSpPr>
          <p:nvPr>
            <p:ph type="title"/>
          </p:nvPr>
        </p:nvSpPr>
        <p:spPr>
          <a:xfrm>
            <a:off x="839569" y="365126"/>
            <a:ext cx="10512862" cy="1325563"/>
          </a:xfrm>
        </p:spPr>
        <p:txBody>
          <a:bodyPr/>
          <a:lstStyle/>
          <a:p>
            <a:r>
              <a:rPr lang="en-GB"/>
              <a:t>Click to edit Master title style</a:t>
            </a:r>
            <a:endParaRPr lang="en-DK"/>
          </a:p>
        </p:txBody>
      </p:sp>
      <p:sp>
        <p:nvSpPr>
          <p:cNvPr id="3" name="Text Placeholder 2">
            <a:extLst>
              <a:ext uri="{FF2B5EF4-FFF2-40B4-BE49-F238E27FC236}">
                <a16:creationId xmlns:a16="http://schemas.microsoft.com/office/drawing/2014/main" id="{1335ADC7-A70A-3F98-629B-0B26216F9697}"/>
              </a:ext>
            </a:extLst>
          </p:cNvPr>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F0C9F8D-0505-5406-A42F-32DA4DBDE078}"/>
              </a:ext>
            </a:extLst>
          </p:cNvPr>
          <p:cNvSpPr>
            <a:spLocks noGrp="1"/>
          </p:cNvSpPr>
          <p:nvPr>
            <p:ph sz="half" idx="2"/>
          </p:nvPr>
        </p:nvSpPr>
        <p:spPr>
          <a:xfrm>
            <a:off x="839570" y="2505075"/>
            <a:ext cx="5156444"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5" name="Text Placeholder 4">
            <a:extLst>
              <a:ext uri="{FF2B5EF4-FFF2-40B4-BE49-F238E27FC236}">
                <a16:creationId xmlns:a16="http://schemas.microsoft.com/office/drawing/2014/main" id="{3E0E839C-DB0A-412B-9E25-E3EA91592ED0}"/>
              </a:ext>
            </a:extLst>
          </p:cNvPr>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1BA5694-1C47-BABD-175D-EEE397D92A69}"/>
              </a:ext>
            </a:extLst>
          </p:cNvPr>
          <p:cNvSpPr>
            <a:spLocks noGrp="1"/>
          </p:cNvSpPr>
          <p:nvPr>
            <p:ph sz="quarter" idx="4"/>
          </p:nvPr>
        </p:nvSpPr>
        <p:spPr>
          <a:xfrm>
            <a:off x="6170593" y="2505075"/>
            <a:ext cx="518183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7" name="Date Placeholder 6">
            <a:extLst>
              <a:ext uri="{FF2B5EF4-FFF2-40B4-BE49-F238E27FC236}">
                <a16:creationId xmlns:a16="http://schemas.microsoft.com/office/drawing/2014/main" id="{7FB5AB26-E343-D392-2F53-454770A72E70}"/>
              </a:ext>
            </a:extLst>
          </p:cNvPr>
          <p:cNvSpPr>
            <a:spLocks noGrp="1"/>
          </p:cNvSpPr>
          <p:nvPr>
            <p:ph type="dt" sz="half" idx="10"/>
          </p:nvPr>
        </p:nvSpPr>
        <p:spPr/>
        <p:txBody>
          <a:bodyPr/>
          <a:lstStyle/>
          <a:p>
            <a:fld id="{9ABD820C-242F-134E-8305-4E07BA41154C}" type="datetimeFigureOut">
              <a:t>23-03-2023</a:t>
            </a:fld>
            <a:endParaRPr lang="en-DK"/>
          </a:p>
        </p:txBody>
      </p:sp>
      <p:sp>
        <p:nvSpPr>
          <p:cNvPr id="8" name="Footer Placeholder 7">
            <a:extLst>
              <a:ext uri="{FF2B5EF4-FFF2-40B4-BE49-F238E27FC236}">
                <a16:creationId xmlns:a16="http://schemas.microsoft.com/office/drawing/2014/main" id="{A0805800-C1D6-3F4E-9A92-96E903196C90}"/>
              </a:ext>
            </a:extLst>
          </p:cNvPr>
          <p:cNvSpPr>
            <a:spLocks noGrp="1"/>
          </p:cNvSpPr>
          <p:nvPr>
            <p:ph type="ftr" sz="quarter" idx="11"/>
          </p:nvPr>
        </p:nvSpPr>
        <p:spPr/>
        <p:txBody>
          <a:bodyPr/>
          <a:lstStyle/>
          <a:p>
            <a:endParaRPr lang="en-DK"/>
          </a:p>
        </p:txBody>
      </p:sp>
      <p:sp>
        <p:nvSpPr>
          <p:cNvPr id="9" name="Slide Number Placeholder 8">
            <a:extLst>
              <a:ext uri="{FF2B5EF4-FFF2-40B4-BE49-F238E27FC236}">
                <a16:creationId xmlns:a16="http://schemas.microsoft.com/office/drawing/2014/main" id="{36208DB9-B241-E71A-EF82-9AC06B320EF3}"/>
              </a:ext>
            </a:extLst>
          </p:cNvPr>
          <p:cNvSpPr>
            <a:spLocks noGrp="1"/>
          </p:cNvSpPr>
          <p:nvPr>
            <p:ph type="sldNum" sz="quarter" idx="12"/>
          </p:nvPr>
        </p:nvSpPr>
        <p:spPr/>
        <p:txBody>
          <a:bodyPr/>
          <a:lstStyle/>
          <a:p>
            <a:fld id="{A59F6789-3722-104A-9C54-8CAAD9485C4C}" type="slidenum">
              <a:t>‹nr.›</a:t>
            </a:fld>
            <a:endParaRPr lang="en-DK"/>
          </a:p>
        </p:txBody>
      </p:sp>
    </p:spTree>
    <p:extLst>
      <p:ext uri="{BB962C8B-B14F-4D97-AF65-F5344CB8AC3E}">
        <p14:creationId xmlns:p14="http://schemas.microsoft.com/office/powerpoint/2010/main" val="8420591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AF0D6-ECA9-836A-949E-CEA69D896804}"/>
              </a:ext>
            </a:extLst>
          </p:cNvPr>
          <p:cNvSpPr>
            <a:spLocks noGrp="1"/>
          </p:cNvSpPr>
          <p:nvPr>
            <p:ph type="title"/>
          </p:nvPr>
        </p:nvSpPr>
        <p:spPr/>
        <p:txBody>
          <a:bodyPr/>
          <a:lstStyle/>
          <a:p>
            <a:r>
              <a:rPr lang="en-GB"/>
              <a:t>Click to edit Master title style</a:t>
            </a:r>
            <a:endParaRPr lang="en-DK"/>
          </a:p>
        </p:txBody>
      </p:sp>
      <p:sp>
        <p:nvSpPr>
          <p:cNvPr id="3" name="Date Placeholder 2">
            <a:extLst>
              <a:ext uri="{FF2B5EF4-FFF2-40B4-BE49-F238E27FC236}">
                <a16:creationId xmlns:a16="http://schemas.microsoft.com/office/drawing/2014/main" id="{40E63038-ACEA-D592-1FB9-1F1E7A4FA1D6}"/>
              </a:ext>
            </a:extLst>
          </p:cNvPr>
          <p:cNvSpPr>
            <a:spLocks noGrp="1"/>
          </p:cNvSpPr>
          <p:nvPr>
            <p:ph type="dt" sz="half" idx="10"/>
          </p:nvPr>
        </p:nvSpPr>
        <p:spPr/>
        <p:txBody>
          <a:bodyPr/>
          <a:lstStyle/>
          <a:p>
            <a:fld id="{9ABD820C-242F-134E-8305-4E07BA41154C}" type="datetimeFigureOut">
              <a:t>23-03-2023</a:t>
            </a:fld>
            <a:endParaRPr lang="en-DK"/>
          </a:p>
        </p:txBody>
      </p:sp>
      <p:sp>
        <p:nvSpPr>
          <p:cNvPr id="4" name="Footer Placeholder 3">
            <a:extLst>
              <a:ext uri="{FF2B5EF4-FFF2-40B4-BE49-F238E27FC236}">
                <a16:creationId xmlns:a16="http://schemas.microsoft.com/office/drawing/2014/main" id="{27846900-53F3-4C71-A7FF-61D37C6E5F5E}"/>
              </a:ext>
            </a:extLst>
          </p:cNvPr>
          <p:cNvSpPr>
            <a:spLocks noGrp="1"/>
          </p:cNvSpPr>
          <p:nvPr>
            <p:ph type="ftr" sz="quarter" idx="11"/>
          </p:nvPr>
        </p:nvSpPr>
        <p:spPr/>
        <p:txBody>
          <a:bodyPr/>
          <a:lstStyle/>
          <a:p>
            <a:endParaRPr lang="en-DK"/>
          </a:p>
        </p:txBody>
      </p:sp>
      <p:sp>
        <p:nvSpPr>
          <p:cNvPr id="5" name="Slide Number Placeholder 4">
            <a:extLst>
              <a:ext uri="{FF2B5EF4-FFF2-40B4-BE49-F238E27FC236}">
                <a16:creationId xmlns:a16="http://schemas.microsoft.com/office/drawing/2014/main" id="{0E6ED130-3377-C6D6-1AFD-B1880DB85CB4}"/>
              </a:ext>
            </a:extLst>
          </p:cNvPr>
          <p:cNvSpPr>
            <a:spLocks noGrp="1"/>
          </p:cNvSpPr>
          <p:nvPr>
            <p:ph type="sldNum" sz="quarter" idx="12"/>
          </p:nvPr>
        </p:nvSpPr>
        <p:spPr/>
        <p:txBody>
          <a:bodyPr/>
          <a:lstStyle/>
          <a:p>
            <a:fld id="{A59F6789-3722-104A-9C54-8CAAD9485C4C}" type="slidenum">
              <a:t>‹nr.›</a:t>
            </a:fld>
            <a:endParaRPr lang="en-DK"/>
          </a:p>
        </p:txBody>
      </p:sp>
    </p:spTree>
    <p:extLst>
      <p:ext uri="{BB962C8B-B14F-4D97-AF65-F5344CB8AC3E}">
        <p14:creationId xmlns:p14="http://schemas.microsoft.com/office/powerpoint/2010/main" val="27737512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67FBB4-F69D-53F8-0564-A176C2EABBD8}"/>
              </a:ext>
            </a:extLst>
          </p:cNvPr>
          <p:cNvSpPr>
            <a:spLocks noGrp="1"/>
          </p:cNvSpPr>
          <p:nvPr>
            <p:ph type="dt" sz="half" idx="10"/>
          </p:nvPr>
        </p:nvSpPr>
        <p:spPr/>
        <p:txBody>
          <a:bodyPr/>
          <a:lstStyle/>
          <a:p>
            <a:fld id="{9ABD820C-242F-134E-8305-4E07BA41154C}" type="datetimeFigureOut">
              <a:t>23-03-2023</a:t>
            </a:fld>
            <a:endParaRPr lang="en-DK"/>
          </a:p>
        </p:txBody>
      </p:sp>
      <p:sp>
        <p:nvSpPr>
          <p:cNvPr id="3" name="Footer Placeholder 2">
            <a:extLst>
              <a:ext uri="{FF2B5EF4-FFF2-40B4-BE49-F238E27FC236}">
                <a16:creationId xmlns:a16="http://schemas.microsoft.com/office/drawing/2014/main" id="{3C648C9E-EFFB-6DF2-77AB-E4C52F2F793E}"/>
              </a:ext>
            </a:extLst>
          </p:cNvPr>
          <p:cNvSpPr>
            <a:spLocks noGrp="1"/>
          </p:cNvSpPr>
          <p:nvPr>
            <p:ph type="ftr" sz="quarter" idx="11"/>
          </p:nvPr>
        </p:nvSpPr>
        <p:spPr/>
        <p:txBody>
          <a:bodyPr/>
          <a:lstStyle/>
          <a:p>
            <a:endParaRPr lang="en-DK"/>
          </a:p>
        </p:txBody>
      </p:sp>
      <p:sp>
        <p:nvSpPr>
          <p:cNvPr id="4" name="Slide Number Placeholder 3">
            <a:extLst>
              <a:ext uri="{FF2B5EF4-FFF2-40B4-BE49-F238E27FC236}">
                <a16:creationId xmlns:a16="http://schemas.microsoft.com/office/drawing/2014/main" id="{A28F1118-94EB-DEEC-BDD5-0ADC69A91599}"/>
              </a:ext>
            </a:extLst>
          </p:cNvPr>
          <p:cNvSpPr>
            <a:spLocks noGrp="1"/>
          </p:cNvSpPr>
          <p:nvPr>
            <p:ph type="sldNum" sz="quarter" idx="12"/>
          </p:nvPr>
        </p:nvSpPr>
        <p:spPr/>
        <p:txBody>
          <a:bodyPr/>
          <a:lstStyle/>
          <a:p>
            <a:fld id="{A59F6789-3722-104A-9C54-8CAAD9485C4C}" type="slidenum">
              <a:t>‹nr.›</a:t>
            </a:fld>
            <a:endParaRPr lang="en-DK"/>
          </a:p>
        </p:txBody>
      </p:sp>
    </p:spTree>
    <p:extLst>
      <p:ext uri="{BB962C8B-B14F-4D97-AF65-F5344CB8AC3E}">
        <p14:creationId xmlns:p14="http://schemas.microsoft.com/office/powerpoint/2010/main" val="39816921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6FBEF-9BB4-C8EC-FD01-E01CEF7E7AE1}"/>
              </a:ext>
            </a:extLst>
          </p:cNvPr>
          <p:cNvSpPr>
            <a:spLocks noGrp="1"/>
          </p:cNvSpPr>
          <p:nvPr>
            <p:ph type="title"/>
          </p:nvPr>
        </p:nvSpPr>
        <p:spPr>
          <a:xfrm>
            <a:off x="839570" y="457200"/>
            <a:ext cx="3931213" cy="1600200"/>
          </a:xfrm>
        </p:spPr>
        <p:txBody>
          <a:bodyPr anchor="b"/>
          <a:lstStyle>
            <a:lvl1pPr>
              <a:defRPr sz="3199"/>
            </a:lvl1pPr>
          </a:lstStyle>
          <a:p>
            <a:r>
              <a:rPr lang="en-GB"/>
              <a:t>Click to edit Master title style</a:t>
            </a:r>
            <a:endParaRPr lang="en-DK"/>
          </a:p>
        </p:txBody>
      </p:sp>
      <p:sp>
        <p:nvSpPr>
          <p:cNvPr id="3" name="Content Placeholder 2">
            <a:extLst>
              <a:ext uri="{FF2B5EF4-FFF2-40B4-BE49-F238E27FC236}">
                <a16:creationId xmlns:a16="http://schemas.microsoft.com/office/drawing/2014/main" id="{009A0B26-D1D8-0231-002E-9C2DAECCDB80}"/>
              </a:ext>
            </a:extLst>
          </p:cNvPr>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4" name="Text Placeholder 3">
            <a:extLst>
              <a:ext uri="{FF2B5EF4-FFF2-40B4-BE49-F238E27FC236}">
                <a16:creationId xmlns:a16="http://schemas.microsoft.com/office/drawing/2014/main" id="{53570719-8752-593C-8444-4FEF20FD2DDA}"/>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0E52727-A14F-2275-CFA1-79E9704236D4}"/>
              </a:ext>
            </a:extLst>
          </p:cNvPr>
          <p:cNvSpPr>
            <a:spLocks noGrp="1"/>
          </p:cNvSpPr>
          <p:nvPr>
            <p:ph type="dt" sz="half" idx="10"/>
          </p:nvPr>
        </p:nvSpPr>
        <p:spPr/>
        <p:txBody>
          <a:bodyPr/>
          <a:lstStyle/>
          <a:p>
            <a:fld id="{9ABD820C-242F-134E-8305-4E07BA41154C}" type="datetimeFigureOut">
              <a:t>23-03-2023</a:t>
            </a:fld>
            <a:endParaRPr lang="en-DK"/>
          </a:p>
        </p:txBody>
      </p:sp>
      <p:sp>
        <p:nvSpPr>
          <p:cNvPr id="6" name="Footer Placeholder 5">
            <a:extLst>
              <a:ext uri="{FF2B5EF4-FFF2-40B4-BE49-F238E27FC236}">
                <a16:creationId xmlns:a16="http://schemas.microsoft.com/office/drawing/2014/main" id="{856AAA55-7FCA-4568-C5A4-BD948390A90E}"/>
              </a:ext>
            </a:extLst>
          </p:cNvPr>
          <p:cNvSpPr>
            <a:spLocks noGrp="1"/>
          </p:cNvSpPr>
          <p:nvPr>
            <p:ph type="ftr" sz="quarter" idx="11"/>
          </p:nvPr>
        </p:nvSpPr>
        <p:spPr/>
        <p:txBody>
          <a:bodyPr/>
          <a:lstStyle/>
          <a:p>
            <a:endParaRPr lang="en-DK"/>
          </a:p>
        </p:txBody>
      </p:sp>
      <p:sp>
        <p:nvSpPr>
          <p:cNvPr id="7" name="Slide Number Placeholder 6">
            <a:extLst>
              <a:ext uri="{FF2B5EF4-FFF2-40B4-BE49-F238E27FC236}">
                <a16:creationId xmlns:a16="http://schemas.microsoft.com/office/drawing/2014/main" id="{C7EA03D3-83CC-0AD9-5082-C23C1C821BF4}"/>
              </a:ext>
            </a:extLst>
          </p:cNvPr>
          <p:cNvSpPr>
            <a:spLocks noGrp="1"/>
          </p:cNvSpPr>
          <p:nvPr>
            <p:ph type="sldNum" sz="quarter" idx="12"/>
          </p:nvPr>
        </p:nvSpPr>
        <p:spPr/>
        <p:txBody>
          <a:bodyPr/>
          <a:lstStyle/>
          <a:p>
            <a:fld id="{A59F6789-3722-104A-9C54-8CAAD9485C4C}" type="slidenum">
              <a:t>‹nr.›</a:t>
            </a:fld>
            <a:endParaRPr lang="en-DK"/>
          </a:p>
        </p:txBody>
      </p:sp>
    </p:spTree>
    <p:extLst>
      <p:ext uri="{BB962C8B-B14F-4D97-AF65-F5344CB8AC3E}">
        <p14:creationId xmlns:p14="http://schemas.microsoft.com/office/powerpoint/2010/main" val="2572909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line title and bullet text">
    <p:spTree>
      <p:nvGrpSpPr>
        <p:cNvPr id="1" name=""/>
        <p:cNvGrpSpPr/>
        <p:nvPr/>
      </p:nvGrpSpPr>
      <p:grpSpPr>
        <a:xfrm>
          <a:off x="0" y="0"/>
          <a:ext cx="0" cy="0"/>
          <a:chOff x="0" y="0"/>
          <a:chExt cx="0" cy="0"/>
        </a:xfrm>
      </p:grpSpPr>
      <p:sp>
        <p:nvSpPr>
          <p:cNvPr id="5" name="Hvid baggrund"/>
          <p:cNvSpPr/>
          <p:nvPr userDrawn="1"/>
        </p:nvSpPr>
        <p:spPr bwMode="auto">
          <a:xfrm>
            <a:off x="0" y="-1"/>
            <a:ext cx="12193200" cy="5894387"/>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6" name="Black Rectangle"/>
          <p:cNvSpPr/>
          <p:nvPr userDrawn="1"/>
        </p:nvSpPr>
        <p:spPr>
          <a:xfrm>
            <a:off x="990000" y="1045684"/>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a:p>
            <a:pPr algn="ctr"/>
            <a:endParaRPr lang="da-DK" sz="4799" dirty="0"/>
          </a:p>
        </p:txBody>
      </p:sp>
      <p:sp>
        <p:nvSpPr>
          <p:cNvPr id="4" name="Title 1"/>
          <p:cNvSpPr>
            <a:spLocks noGrp="1"/>
          </p:cNvSpPr>
          <p:nvPr>
            <p:ph type="title"/>
          </p:nvPr>
        </p:nvSpPr>
        <p:spPr>
          <a:xfrm>
            <a:off x="315913" y="228627"/>
            <a:ext cx="11556000" cy="752101"/>
          </a:xfrm>
        </p:spPr>
        <p:txBody>
          <a:bodyPr anchor="t" anchorCtr="0"/>
          <a:lstStyle/>
          <a:p>
            <a:r>
              <a:rPr lang="da-DK" dirty="0"/>
              <a:t>Click to edit Master title style</a:t>
            </a:r>
            <a:endParaRPr lang="da-DK"/>
          </a:p>
        </p:txBody>
      </p:sp>
      <p:sp>
        <p:nvSpPr>
          <p:cNvPr id="3" name="Content Placeholder 2"/>
          <p:cNvSpPr>
            <a:spLocks noGrp="1"/>
          </p:cNvSpPr>
          <p:nvPr>
            <p:ph idx="1"/>
          </p:nvPr>
        </p:nvSpPr>
        <p:spPr>
          <a:xfrm>
            <a:off x="985838" y="1373021"/>
            <a:ext cx="10220325" cy="4521366"/>
          </a:xfrm>
        </p:spPr>
        <p:txBody>
          <a:bodyPr/>
          <a:lstStyle>
            <a:lvl1pPr marL="0" indent="0">
              <a:buFont typeface="Calibri" panose="020F0502020204030204" pitchFamily="34" charset="0"/>
              <a:buChar char="​"/>
              <a:defRPr/>
            </a:lvl1p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18" name="TextBox 17"/>
          <p:cNvSpPr txBox="1"/>
          <p:nvPr userDrawn="1"/>
        </p:nvSpPr>
        <p:spPr>
          <a:xfrm>
            <a:off x="-1973598" y="340161"/>
            <a:ext cx="1825892"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én linje</a:t>
            </a:r>
            <a:endParaRPr lang="da-DK"/>
          </a:p>
          <a:p>
            <a:pPr algn="r">
              <a:lnSpc>
                <a:spcPct val="100000"/>
              </a:lnSpc>
            </a:pPr>
            <a:r>
              <a:rPr lang="da-DK" sz="1000" noProof="1">
                <a:solidFill>
                  <a:schemeClr val="tx1">
                    <a:lumMod val="75000"/>
                    <a:lumOff val="25000"/>
                  </a:schemeClr>
                </a:solidFill>
              </a:rPr>
              <a:t>Light eller AU Passata Bold</a:t>
            </a:r>
            <a:endParaRPr lang="da-DK" sz="4799" dirty="0"/>
          </a:p>
        </p:txBody>
      </p:sp>
      <p:sp>
        <p:nvSpPr>
          <p:cNvPr id="9" name="Slide Number Placeholder 8"/>
          <p:cNvSpPr>
            <a:spLocks noGrp="1"/>
          </p:cNvSpPr>
          <p:nvPr>
            <p:ph type="sldNum" sz="quarter" idx="12"/>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7" name="Date Placeholder 6" hidden="1"/>
          <p:cNvSpPr>
            <a:spLocks noGrp="1"/>
          </p:cNvSpPr>
          <p:nvPr>
            <p:ph type="dt" sz="half" idx="10"/>
          </p:nvPr>
        </p:nvSpPr>
        <p:spPr/>
        <p:txBody>
          <a:bodyPr/>
          <a:lstStyle/>
          <a:p>
            <a:fld id="{78417F83-4CBA-48F2-BAD0-783AE3701E32}" type="datetimeFigureOut">
              <a:rPr lang="da-DK" smtClean="0"/>
              <a:pPr/>
              <a:t>23-03-2023</a:t>
            </a:fld>
            <a:r>
              <a:rPr lang="da-DK" dirty="0"/>
              <a:t>13-03-2023</a:t>
            </a:r>
          </a:p>
        </p:txBody>
      </p:sp>
      <p:sp>
        <p:nvSpPr>
          <p:cNvPr id="8" name="Footer Placeholder 7" hidden="1"/>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3997128513"/>
      </p:ext>
    </p:extLst>
  </p:cSld>
  <p:clrMapOvr>
    <a:masterClrMapping/>
  </p:clrMapOvr>
  <p:extLst>
    <p:ext uri="{DCECCB84-F9BA-43D5-87BE-67443E8EF086}">
      <p15:sldGuideLst xmlns:p15="http://schemas.microsoft.com/office/powerpoint/2012/main">
        <p15:guide id="1" orient="horz" pos="865" userDrawn="1">
          <p15:clr>
            <a:srgbClr val="00000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4ED91-E79C-E9A0-9004-B5AA77B4636A}"/>
              </a:ext>
            </a:extLst>
          </p:cNvPr>
          <p:cNvSpPr>
            <a:spLocks noGrp="1"/>
          </p:cNvSpPr>
          <p:nvPr>
            <p:ph type="title"/>
          </p:nvPr>
        </p:nvSpPr>
        <p:spPr>
          <a:xfrm>
            <a:off x="839570" y="457200"/>
            <a:ext cx="3931213" cy="1600200"/>
          </a:xfrm>
        </p:spPr>
        <p:txBody>
          <a:bodyPr anchor="b"/>
          <a:lstStyle>
            <a:lvl1pPr>
              <a:defRPr sz="3199"/>
            </a:lvl1pPr>
          </a:lstStyle>
          <a:p>
            <a:r>
              <a:rPr lang="en-GB"/>
              <a:t>Click to edit Master title style</a:t>
            </a:r>
            <a:endParaRPr lang="en-DK"/>
          </a:p>
        </p:txBody>
      </p:sp>
      <p:sp>
        <p:nvSpPr>
          <p:cNvPr id="3" name="Picture Placeholder 2">
            <a:extLst>
              <a:ext uri="{FF2B5EF4-FFF2-40B4-BE49-F238E27FC236}">
                <a16:creationId xmlns:a16="http://schemas.microsoft.com/office/drawing/2014/main" id="{1F99B54F-F229-1D51-5927-228184C7B6CC}"/>
              </a:ext>
            </a:extLst>
          </p:cNvPr>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DK"/>
          </a:p>
        </p:txBody>
      </p:sp>
      <p:sp>
        <p:nvSpPr>
          <p:cNvPr id="4" name="Text Placeholder 3">
            <a:extLst>
              <a:ext uri="{FF2B5EF4-FFF2-40B4-BE49-F238E27FC236}">
                <a16:creationId xmlns:a16="http://schemas.microsoft.com/office/drawing/2014/main" id="{5E29053A-23BA-655D-758C-4981B43B1BD6}"/>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F0D5272-D446-E264-A631-E2605CD87867}"/>
              </a:ext>
            </a:extLst>
          </p:cNvPr>
          <p:cNvSpPr>
            <a:spLocks noGrp="1"/>
          </p:cNvSpPr>
          <p:nvPr>
            <p:ph type="dt" sz="half" idx="10"/>
          </p:nvPr>
        </p:nvSpPr>
        <p:spPr/>
        <p:txBody>
          <a:bodyPr/>
          <a:lstStyle/>
          <a:p>
            <a:fld id="{9ABD820C-242F-134E-8305-4E07BA41154C}" type="datetimeFigureOut">
              <a:t>23-03-2023</a:t>
            </a:fld>
            <a:endParaRPr lang="en-DK"/>
          </a:p>
        </p:txBody>
      </p:sp>
      <p:sp>
        <p:nvSpPr>
          <p:cNvPr id="6" name="Footer Placeholder 5">
            <a:extLst>
              <a:ext uri="{FF2B5EF4-FFF2-40B4-BE49-F238E27FC236}">
                <a16:creationId xmlns:a16="http://schemas.microsoft.com/office/drawing/2014/main" id="{71822572-7BF0-A370-8BD8-E27AABDDB819}"/>
              </a:ext>
            </a:extLst>
          </p:cNvPr>
          <p:cNvSpPr>
            <a:spLocks noGrp="1"/>
          </p:cNvSpPr>
          <p:nvPr>
            <p:ph type="ftr" sz="quarter" idx="11"/>
          </p:nvPr>
        </p:nvSpPr>
        <p:spPr/>
        <p:txBody>
          <a:bodyPr/>
          <a:lstStyle/>
          <a:p>
            <a:endParaRPr lang="en-DK"/>
          </a:p>
        </p:txBody>
      </p:sp>
      <p:sp>
        <p:nvSpPr>
          <p:cNvPr id="7" name="Slide Number Placeholder 6">
            <a:extLst>
              <a:ext uri="{FF2B5EF4-FFF2-40B4-BE49-F238E27FC236}">
                <a16:creationId xmlns:a16="http://schemas.microsoft.com/office/drawing/2014/main" id="{F0D8A51A-8638-1E8D-3266-F98095E6D49B}"/>
              </a:ext>
            </a:extLst>
          </p:cNvPr>
          <p:cNvSpPr>
            <a:spLocks noGrp="1"/>
          </p:cNvSpPr>
          <p:nvPr>
            <p:ph type="sldNum" sz="quarter" idx="12"/>
          </p:nvPr>
        </p:nvSpPr>
        <p:spPr/>
        <p:txBody>
          <a:bodyPr/>
          <a:lstStyle/>
          <a:p>
            <a:fld id="{A59F6789-3722-104A-9C54-8CAAD9485C4C}" type="slidenum">
              <a:t>‹nr.›</a:t>
            </a:fld>
            <a:endParaRPr lang="en-DK"/>
          </a:p>
        </p:txBody>
      </p:sp>
    </p:spTree>
    <p:extLst>
      <p:ext uri="{BB962C8B-B14F-4D97-AF65-F5344CB8AC3E}">
        <p14:creationId xmlns:p14="http://schemas.microsoft.com/office/powerpoint/2010/main" val="27123469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B4E91-8E41-45AF-4D52-1CBD9523B933}"/>
              </a:ext>
            </a:extLst>
          </p:cNvPr>
          <p:cNvSpPr>
            <a:spLocks noGrp="1"/>
          </p:cNvSpPr>
          <p:nvPr>
            <p:ph type="title"/>
          </p:nvPr>
        </p:nvSpPr>
        <p:spPr/>
        <p:txBody>
          <a:bodyPr/>
          <a:lstStyle/>
          <a:p>
            <a:r>
              <a:rPr lang="en-GB"/>
              <a:t>Click to edit Master title style</a:t>
            </a:r>
            <a:endParaRPr lang="en-DK"/>
          </a:p>
        </p:txBody>
      </p:sp>
      <p:sp>
        <p:nvSpPr>
          <p:cNvPr id="3" name="Vertical Text Placeholder 2">
            <a:extLst>
              <a:ext uri="{FF2B5EF4-FFF2-40B4-BE49-F238E27FC236}">
                <a16:creationId xmlns:a16="http://schemas.microsoft.com/office/drawing/2014/main" id="{FD2DB1B6-F371-8E24-DE13-8A9E20B23FF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4" name="Date Placeholder 3">
            <a:extLst>
              <a:ext uri="{FF2B5EF4-FFF2-40B4-BE49-F238E27FC236}">
                <a16:creationId xmlns:a16="http://schemas.microsoft.com/office/drawing/2014/main" id="{7317831F-26E3-5FAF-671B-8E098B9A133B}"/>
              </a:ext>
            </a:extLst>
          </p:cNvPr>
          <p:cNvSpPr>
            <a:spLocks noGrp="1"/>
          </p:cNvSpPr>
          <p:nvPr>
            <p:ph type="dt" sz="half" idx="10"/>
          </p:nvPr>
        </p:nvSpPr>
        <p:spPr/>
        <p:txBody>
          <a:bodyPr/>
          <a:lstStyle/>
          <a:p>
            <a:fld id="{9ABD820C-242F-134E-8305-4E07BA41154C}" type="datetimeFigureOut">
              <a:t>23-03-2023</a:t>
            </a:fld>
            <a:endParaRPr lang="en-DK"/>
          </a:p>
        </p:txBody>
      </p:sp>
      <p:sp>
        <p:nvSpPr>
          <p:cNvPr id="5" name="Footer Placeholder 4">
            <a:extLst>
              <a:ext uri="{FF2B5EF4-FFF2-40B4-BE49-F238E27FC236}">
                <a16:creationId xmlns:a16="http://schemas.microsoft.com/office/drawing/2014/main" id="{9331DE83-C3F2-216C-1D8D-586CC6983AA5}"/>
              </a:ext>
            </a:extLst>
          </p:cNvPr>
          <p:cNvSpPr>
            <a:spLocks noGrp="1"/>
          </p:cNvSpPr>
          <p:nvPr>
            <p:ph type="ftr" sz="quarter" idx="11"/>
          </p:nvPr>
        </p:nvSpPr>
        <p:spPr/>
        <p:txBody>
          <a:bodyPr/>
          <a:lstStyle/>
          <a:p>
            <a:endParaRPr lang="en-DK"/>
          </a:p>
        </p:txBody>
      </p:sp>
      <p:sp>
        <p:nvSpPr>
          <p:cNvPr id="6" name="Slide Number Placeholder 5">
            <a:extLst>
              <a:ext uri="{FF2B5EF4-FFF2-40B4-BE49-F238E27FC236}">
                <a16:creationId xmlns:a16="http://schemas.microsoft.com/office/drawing/2014/main" id="{403AA866-50B8-8C60-29C3-240C0FE6B6E0}"/>
              </a:ext>
            </a:extLst>
          </p:cNvPr>
          <p:cNvSpPr>
            <a:spLocks noGrp="1"/>
          </p:cNvSpPr>
          <p:nvPr>
            <p:ph type="sldNum" sz="quarter" idx="12"/>
          </p:nvPr>
        </p:nvSpPr>
        <p:spPr/>
        <p:txBody>
          <a:bodyPr/>
          <a:lstStyle/>
          <a:p>
            <a:fld id="{A59F6789-3722-104A-9C54-8CAAD9485C4C}" type="slidenum">
              <a:t>‹nr.›</a:t>
            </a:fld>
            <a:endParaRPr lang="en-DK"/>
          </a:p>
        </p:txBody>
      </p:sp>
    </p:spTree>
    <p:extLst>
      <p:ext uri="{BB962C8B-B14F-4D97-AF65-F5344CB8AC3E}">
        <p14:creationId xmlns:p14="http://schemas.microsoft.com/office/powerpoint/2010/main" val="12625625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8C6307-8BE6-9AC9-4EF4-A284082F95D2}"/>
              </a:ext>
            </a:extLst>
          </p:cNvPr>
          <p:cNvSpPr>
            <a:spLocks noGrp="1"/>
          </p:cNvSpPr>
          <p:nvPr>
            <p:ph type="title" orient="vert"/>
          </p:nvPr>
        </p:nvSpPr>
        <p:spPr>
          <a:xfrm>
            <a:off x="8722628" y="365125"/>
            <a:ext cx="2628215" cy="5811838"/>
          </a:xfrm>
        </p:spPr>
        <p:txBody>
          <a:bodyPr vert="eaVert"/>
          <a:lstStyle/>
          <a:p>
            <a:r>
              <a:rPr lang="en-GB"/>
              <a:t>Click to edit Master title style</a:t>
            </a:r>
            <a:endParaRPr lang="en-DK"/>
          </a:p>
        </p:txBody>
      </p:sp>
      <p:sp>
        <p:nvSpPr>
          <p:cNvPr id="3" name="Vertical Text Placeholder 2">
            <a:extLst>
              <a:ext uri="{FF2B5EF4-FFF2-40B4-BE49-F238E27FC236}">
                <a16:creationId xmlns:a16="http://schemas.microsoft.com/office/drawing/2014/main" id="{AF60C509-0314-184E-0974-6DE494E4445E}"/>
              </a:ext>
            </a:extLst>
          </p:cNvPr>
          <p:cNvSpPr>
            <a:spLocks noGrp="1"/>
          </p:cNvSpPr>
          <p:nvPr>
            <p:ph type="body" orient="vert" idx="1"/>
          </p:nvPr>
        </p:nvSpPr>
        <p:spPr>
          <a:xfrm>
            <a:off x="837982" y="365125"/>
            <a:ext cx="7732286"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4" name="Date Placeholder 3">
            <a:extLst>
              <a:ext uri="{FF2B5EF4-FFF2-40B4-BE49-F238E27FC236}">
                <a16:creationId xmlns:a16="http://schemas.microsoft.com/office/drawing/2014/main" id="{5879807F-1116-03E4-4745-C59AFD285665}"/>
              </a:ext>
            </a:extLst>
          </p:cNvPr>
          <p:cNvSpPr>
            <a:spLocks noGrp="1"/>
          </p:cNvSpPr>
          <p:nvPr>
            <p:ph type="dt" sz="half" idx="10"/>
          </p:nvPr>
        </p:nvSpPr>
        <p:spPr/>
        <p:txBody>
          <a:bodyPr/>
          <a:lstStyle/>
          <a:p>
            <a:fld id="{9ABD820C-242F-134E-8305-4E07BA41154C}" type="datetimeFigureOut">
              <a:t>23-03-2023</a:t>
            </a:fld>
            <a:endParaRPr lang="en-DK"/>
          </a:p>
        </p:txBody>
      </p:sp>
      <p:sp>
        <p:nvSpPr>
          <p:cNvPr id="5" name="Footer Placeholder 4">
            <a:extLst>
              <a:ext uri="{FF2B5EF4-FFF2-40B4-BE49-F238E27FC236}">
                <a16:creationId xmlns:a16="http://schemas.microsoft.com/office/drawing/2014/main" id="{FD1FF89B-4037-862E-7BAF-D06BF66B6E23}"/>
              </a:ext>
            </a:extLst>
          </p:cNvPr>
          <p:cNvSpPr>
            <a:spLocks noGrp="1"/>
          </p:cNvSpPr>
          <p:nvPr>
            <p:ph type="ftr" sz="quarter" idx="11"/>
          </p:nvPr>
        </p:nvSpPr>
        <p:spPr/>
        <p:txBody>
          <a:bodyPr/>
          <a:lstStyle/>
          <a:p>
            <a:endParaRPr lang="en-DK"/>
          </a:p>
        </p:txBody>
      </p:sp>
      <p:sp>
        <p:nvSpPr>
          <p:cNvPr id="6" name="Slide Number Placeholder 5">
            <a:extLst>
              <a:ext uri="{FF2B5EF4-FFF2-40B4-BE49-F238E27FC236}">
                <a16:creationId xmlns:a16="http://schemas.microsoft.com/office/drawing/2014/main" id="{60BC3381-C901-A998-FF84-8D040F00E1E5}"/>
              </a:ext>
            </a:extLst>
          </p:cNvPr>
          <p:cNvSpPr>
            <a:spLocks noGrp="1"/>
          </p:cNvSpPr>
          <p:nvPr>
            <p:ph type="sldNum" sz="quarter" idx="12"/>
          </p:nvPr>
        </p:nvSpPr>
        <p:spPr/>
        <p:txBody>
          <a:bodyPr/>
          <a:lstStyle/>
          <a:p>
            <a:fld id="{A59F6789-3722-104A-9C54-8CAAD9485C4C}" type="slidenum">
              <a:t>‹nr.›</a:t>
            </a:fld>
            <a:endParaRPr lang="en-DK"/>
          </a:p>
        </p:txBody>
      </p:sp>
    </p:spTree>
    <p:extLst>
      <p:ext uri="{BB962C8B-B14F-4D97-AF65-F5344CB8AC3E}">
        <p14:creationId xmlns:p14="http://schemas.microsoft.com/office/powerpoint/2010/main" val="38872449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cSld name="Titeldias">
    <p:spTree>
      <p:nvGrpSpPr>
        <p:cNvPr id="1" name=""/>
        <p:cNvGrpSpPr/>
        <p:nvPr/>
      </p:nvGrpSpPr>
      <p:grpSpPr>
        <a:xfrm>
          <a:off x="0" y="0"/>
          <a:ext cx="0" cy="0"/>
          <a:chOff x="0" y="0"/>
          <a:chExt cx="0" cy="0"/>
        </a:xfrm>
      </p:grpSpPr>
      <p:pic>
        <p:nvPicPr>
          <p:cNvPr id="54" name="Farvet baggrund"/>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1" y="0"/>
            <a:ext cx="12188825" cy="6858000"/>
          </a:xfrm>
          <a:prstGeom prst="rect">
            <a:avLst/>
          </a:prstGeom>
          <a:solidFill>
            <a:schemeClr val="tx2"/>
          </a:solidFill>
        </p:spPr>
      </p:pic>
      <p:sp>
        <p:nvSpPr>
          <p:cNvPr id="34819" name="Title 1"/>
          <p:cNvSpPr>
            <a:spLocks noGrp="1" noChangeArrowheads="1"/>
          </p:cNvSpPr>
          <p:nvPr>
            <p:ph type="ctrTitle"/>
          </p:nvPr>
        </p:nvSpPr>
        <p:spPr>
          <a:xfrm>
            <a:off x="985839" y="2436434"/>
            <a:ext cx="10220325" cy="1753813"/>
          </a:xfrm>
        </p:spPr>
        <p:txBody>
          <a:bodyPr wrap="square" anchor="ctr" anchorCtr="0">
            <a:spAutoFit/>
          </a:bodyPr>
          <a:lstStyle>
            <a:lvl1pPr>
              <a:lnSpc>
                <a:spcPct val="90000"/>
              </a:lnSpc>
              <a:defRPr sz="5998" baseline="0">
                <a:solidFill>
                  <a:schemeClr val="bg1"/>
                </a:solidFill>
                <a:latin typeface="AU Passata Light" panose="020B0303030902030804" pitchFamily="34" charset="0"/>
              </a:defRPr>
            </a:lvl1pPr>
          </a:lstStyle>
          <a:p>
            <a:r>
              <a:rPr lang="da-DK"/>
              <a:t>Klik for at redigere titeltypografien i masteren</a:t>
            </a:r>
          </a:p>
        </p:txBody>
      </p:sp>
      <p:sp>
        <p:nvSpPr>
          <p:cNvPr id="15" name="TextBox 14"/>
          <p:cNvSpPr txBox="1"/>
          <p:nvPr/>
        </p:nvSpPr>
        <p:spPr>
          <a:xfrm>
            <a:off x="-1973598" y="3082508"/>
            <a:ext cx="1825892" cy="307777"/>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Ændr 2. linje eller ord til</a:t>
            </a:r>
            <a:endParaRPr lang="da-DK" sz="1799"/>
          </a:p>
          <a:p>
            <a:pPr algn="r">
              <a:lnSpc>
                <a:spcPct val="100000"/>
              </a:lnSpc>
            </a:pPr>
            <a:r>
              <a:rPr lang="da-DK" sz="1000" noProof="1">
                <a:solidFill>
                  <a:schemeClr val="tx1">
                    <a:lumMod val="75000"/>
                    <a:lumOff val="25000"/>
                  </a:schemeClr>
                </a:solidFill>
              </a:rPr>
              <a:t>AU Passata Bold</a:t>
            </a:r>
            <a:endParaRPr lang="da-DK" sz="4798" dirty="0"/>
          </a:p>
        </p:txBody>
      </p:sp>
      <p:sp>
        <p:nvSpPr>
          <p:cNvPr id="33" name="OFF_logo2Computed"/>
          <p:cNvSpPr txBox="1">
            <a:spLocks noChangeArrowheads="1"/>
          </p:cNvSpPr>
          <p:nvPr/>
        </p:nvSpPr>
        <p:spPr bwMode="auto">
          <a:xfrm>
            <a:off x="972001" y="5997600"/>
            <a:ext cx="2350045" cy="676612"/>
          </a:xfrm>
          <a:prstGeom prst="rect">
            <a:avLst/>
          </a:prstGeom>
          <a:noFill/>
          <a:ln w="1778" algn="ctr">
            <a:noFill/>
            <a:miter lim="800000"/>
            <a:headEnd/>
            <a:tailEnd/>
          </a:ln>
          <a:effectLst/>
        </p:spPr>
        <p:txBody>
          <a:bodyPr wrap="square" lIns="0" tIns="583048" rIns="0" bIns="0">
            <a:spAutoFit/>
          </a:bodyPr>
          <a:lstStyle/>
          <a:p>
            <a:pPr>
              <a:lnSpc>
                <a:spcPct val="95000"/>
              </a:lnSpc>
              <a:defRPr/>
            </a:pPr>
            <a:r>
              <a:rPr lang="da-DK" sz="600" cap="all" spc="40" baseline="0" dirty="0">
                <a:solidFill>
                  <a:schemeClr val="bg1"/>
                </a:solidFill>
                <a:latin typeface="AU Passata Light" pitchFamily="34" charset="0"/>
              </a:rPr>
              <a:t>Aarhus Universitet</a:t>
            </a:r>
          </a:p>
        </p:txBody>
      </p:sp>
      <p:sp>
        <p:nvSpPr>
          <p:cNvPr id="34" name="Date_DateCustomA"/>
          <p:cNvSpPr txBox="1">
            <a:spLocks noChangeArrowheads="1"/>
          </p:cNvSpPr>
          <p:nvPr/>
        </p:nvSpPr>
        <p:spPr bwMode="auto">
          <a:xfrm>
            <a:off x="3691333" y="5997600"/>
            <a:ext cx="2271840" cy="582176"/>
          </a:xfrm>
          <a:prstGeom prst="rect">
            <a:avLst/>
          </a:prstGeom>
          <a:noFill/>
          <a:ln w="1778" algn="ctr">
            <a:noFill/>
            <a:miter lim="800000"/>
            <a:headEnd/>
            <a:tailEnd/>
          </a:ln>
          <a:effectLst/>
        </p:spPr>
        <p:txBody>
          <a:bodyPr wrap="square" lIns="0" tIns="475076" rIns="0" bIns="0" anchor="t" anchorCtr="0">
            <a:spAutoFit/>
          </a:bodyPr>
          <a:lstStyle/>
          <a:p>
            <a:pPr algn="r">
              <a:lnSpc>
                <a:spcPct val="95000"/>
              </a:lnSpc>
              <a:defRPr/>
            </a:pPr>
            <a:r>
              <a:rPr lang="da-DK" sz="700" b="0" cap="all" baseline="0" dirty="0">
                <a:solidFill>
                  <a:schemeClr val="bg1"/>
                </a:solidFill>
                <a:latin typeface="+mn-lt"/>
              </a:rPr>
              <a:t>Opstillingsmøde UN</a:t>
            </a:r>
          </a:p>
        </p:txBody>
      </p:sp>
      <p:sp>
        <p:nvSpPr>
          <p:cNvPr id="36" name="USR_Title"/>
          <p:cNvSpPr txBox="1">
            <a:spLocks noChangeArrowheads="1"/>
          </p:cNvSpPr>
          <p:nvPr/>
        </p:nvSpPr>
        <p:spPr bwMode="auto">
          <a:xfrm>
            <a:off x="6240044" y="5997600"/>
            <a:ext cx="2982416" cy="582176"/>
          </a:xfrm>
          <a:prstGeom prst="rect">
            <a:avLst/>
          </a:prstGeom>
          <a:noFill/>
          <a:ln w="1778" algn="ctr">
            <a:noFill/>
            <a:miter lim="800000"/>
            <a:headEnd/>
            <a:tailEnd/>
          </a:ln>
          <a:effectLst/>
        </p:spPr>
        <p:txBody>
          <a:bodyPr lIns="0" tIns="475076" rIns="0" bIns="0" anchor="t" anchorCtr="0">
            <a:spAutoFit/>
          </a:bodyPr>
          <a:lstStyle/>
          <a:p>
            <a:pPr algn="l">
              <a:lnSpc>
                <a:spcPct val="95000"/>
              </a:lnSpc>
              <a:defRPr/>
            </a:pPr>
            <a:r>
              <a:rPr lang="da-DK" sz="700" b="0" cap="all" baseline="0" dirty="0">
                <a:solidFill>
                  <a:schemeClr val="bg1"/>
                </a:solidFill>
                <a:latin typeface="+mn-lt"/>
              </a:rPr>
              <a:t>Asta Kappel &amp; Jonathan Rossen </a:t>
            </a:r>
          </a:p>
        </p:txBody>
      </p:sp>
      <p:sp>
        <p:nvSpPr>
          <p:cNvPr id="35" name="FLD_Event"/>
          <p:cNvSpPr txBox="1">
            <a:spLocks noChangeArrowheads="1"/>
          </p:cNvSpPr>
          <p:nvPr/>
        </p:nvSpPr>
        <p:spPr bwMode="auto">
          <a:xfrm>
            <a:off x="3691333" y="5997600"/>
            <a:ext cx="2271840" cy="447676"/>
          </a:xfrm>
          <a:prstGeom prst="rect">
            <a:avLst/>
          </a:prstGeom>
          <a:noFill/>
          <a:ln w="1778" algn="ctr">
            <a:noFill/>
            <a:miter lim="800000"/>
            <a:headEnd/>
            <a:tailEnd/>
          </a:ln>
          <a:effectLst/>
        </p:spPr>
        <p:txBody>
          <a:bodyPr wrap="square" lIns="0" tIns="341911" rIns="0" bIns="0" anchor="t" anchorCtr="0">
            <a:spAutoFit/>
          </a:bodyPr>
          <a:lstStyle/>
          <a:p>
            <a:pPr algn="r">
              <a:lnSpc>
                <a:spcPct val="95000"/>
              </a:lnSpc>
              <a:defRPr/>
            </a:pPr>
            <a:endParaRPr lang="da-DK" sz="700" b="0" cap="all" baseline="0" dirty="0">
              <a:solidFill>
                <a:schemeClr val="bg1"/>
              </a:solidFill>
              <a:latin typeface="+mn-lt"/>
            </a:endParaRPr>
          </a:p>
        </p:txBody>
      </p:sp>
      <p:sp>
        <p:nvSpPr>
          <p:cNvPr id="39" name="OFF_logo1Computed"/>
          <p:cNvSpPr/>
          <p:nvPr/>
        </p:nvSpPr>
        <p:spPr bwMode="auto">
          <a:xfrm>
            <a:off x="972000" y="5997602"/>
            <a:ext cx="3650690" cy="451123"/>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DPU - Danmarks institut for Pædagogik og Uddannelse</a:t>
            </a:r>
          </a:p>
        </p:txBody>
      </p:sp>
      <p:pic>
        <p:nvPicPr>
          <p:cNvPr id="16" name="Au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551398724" name="SecondaryLogo"/>
          <p:cNvPicPr>
            <a:picLocks noChangeAspect="1"/>
          </p:cNvPicPr>
          <p:nvPr/>
        </p:nvPicPr>
        <p:blipFill>
          <a:blip r:embed="rId4"/>
          <a:stretch>
            <a:fillRect/>
          </a:stretch>
        </p:blipFill>
        <p:spPr>
          <a:xfrm>
            <a:off x="10206001" y="5997600"/>
            <a:ext cx="1658237" cy="558000"/>
          </a:xfrm>
          <a:prstGeom prst="rect">
            <a:avLst/>
          </a:prstGeom>
        </p:spPr>
      </p:pic>
      <p:pic>
        <p:nvPicPr>
          <p:cNvPr id="18" name="Billede str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3201" y="5997602"/>
            <a:ext cx="71734" cy="557999"/>
          </a:xfrm>
          <a:prstGeom prst="rect">
            <a:avLst/>
          </a:prstGeom>
        </p:spPr>
      </p:pic>
      <p:sp>
        <p:nvSpPr>
          <p:cNvPr id="4" name="Slide Number Placeholder 3"/>
          <p:cNvSpPr>
            <a:spLocks noGrp="1"/>
          </p:cNvSpPr>
          <p:nvPr>
            <p:ph type="sldNum" sz="quarter" idx="12"/>
          </p:nvPr>
        </p:nvSpPr>
        <p:spPr>
          <a:xfrm>
            <a:off x="11807992" y="6581498"/>
            <a:ext cx="252000" cy="135871"/>
          </a:xfrm>
        </p:spPr>
        <p:txBody>
          <a:bodyPr/>
          <a:lstStyle>
            <a:lvl1pPr>
              <a:defRPr>
                <a:solidFill>
                  <a:schemeClr val="bg1"/>
                </a:solidFill>
              </a:defRPr>
            </a:lvl1pPr>
          </a:lstStyle>
          <a:p>
            <a:pPr>
              <a:defRPr/>
            </a:pPr>
            <a:fld id="{E90C1E0A-682D-40DC-B1EA-26C007FDC330}" type="slidenum">
              <a:rPr lang="da-DK" smtClean="0"/>
              <a:pPr>
                <a:defRPr/>
              </a:pPr>
              <a:t>‹nr.›</a:t>
            </a:fld>
            <a:endParaRPr lang="da-DK" dirty="0"/>
          </a:p>
        </p:txBody>
      </p:sp>
      <p:sp>
        <p:nvSpPr>
          <p:cNvPr id="2" name="Date Placeholder 1" hidden="1"/>
          <p:cNvSpPr>
            <a:spLocks noGrp="1"/>
          </p:cNvSpPr>
          <p:nvPr>
            <p:ph type="dt" sz="half" idx="10"/>
          </p:nvPr>
        </p:nvSpPr>
        <p:spPr/>
        <p:txBody>
          <a:bodyPr/>
          <a:lstStyle/>
          <a:p>
            <a:fld id="{78417F83-4CBA-48F2-BAD0-783AE3701E32}" type="datetimeFigureOut">
              <a:rPr lang="da-DK" smtClean="0"/>
              <a:pPr/>
              <a:t>23-03-2023</a:t>
            </a:fld>
            <a:r>
              <a:rPr lang="da-DK"/>
              <a:t>28-02-2023</a:t>
            </a:r>
            <a:endParaRPr lang="da-DK" dirty="0"/>
          </a:p>
        </p:txBody>
      </p:sp>
      <p:sp>
        <p:nvSpPr>
          <p:cNvPr id="3" name="Footer Placeholder 2" hidden="1"/>
          <p:cNvSpPr>
            <a:spLocks noGrp="1"/>
          </p:cNvSpPr>
          <p:nvPr>
            <p:ph type="ftr" sz="quarter" idx="11"/>
          </p:nvPr>
        </p:nvSpPr>
        <p:spPr/>
        <p:txBody>
          <a:bodyPr/>
          <a:lstStyle/>
          <a:p>
            <a:endParaRPr lang="da-DK" dirty="0"/>
          </a:p>
        </p:txBody>
      </p:sp>
      <p:pic>
        <p:nvPicPr>
          <p:cNvPr id="5" name="Farvet baggrund">
            <a:extLst>
              <a:ext uri="{FF2B5EF4-FFF2-40B4-BE49-F238E27FC236}">
                <a16:creationId xmlns:a16="http://schemas.microsoft.com/office/drawing/2014/main" id="{7302CE72-7312-1CC2-8E43-50A9B3A900B1}"/>
              </a:ext>
            </a:extLst>
          </p:cNvPr>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1" y="0"/>
            <a:ext cx="12188825" cy="6858000"/>
          </a:xfrm>
          <a:prstGeom prst="rect">
            <a:avLst/>
          </a:prstGeom>
          <a:solidFill>
            <a:schemeClr val="tx2"/>
          </a:solidFill>
        </p:spPr>
      </p:pic>
      <p:sp>
        <p:nvSpPr>
          <p:cNvPr id="6" name="TextBox 14">
            <a:extLst>
              <a:ext uri="{FF2B5EF4-FFF2-40B4-BE49-F238E27FC236}">
                <a16:creationId xmlns:a16="http://schemas.microsoft.com/office/drawing/2014/main" id="{21620B4E-E91A-C64F-F7FE-234593EAE401}"/>
              </a:ext>
            </a:extLst>
          </p:cNvPr>
          <p:cNvSpPr txBox="1"/>
          <p:nvPr userDrawn="1"/>
        </p:nvSpPr>
        <p:spPr>
          <a:xfrm>
            <a:off x="-1973598" y="3082508"/>
            <a:ext cx="1825892" cy="307777"/>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Ændr 2. linje eller ord til</a:t>
            </a:r>
            <a:endParaRPr lang="da-DK" sz="1799"/>
          </a:p>
          <a:p>
            <a:pPr algn="r">
              <a:lnSpc>
                <a:spcPct val="100000"/>
              </a:lnSpc>
            </a:pPr>
            <a:r>
              <a:rPr lang="da-DK" sz="1000" noProof="1">
                <a:solidFill>
                  <a:schemeClr val="tx1">
                    <a:lumMod val="75000"/>
                    <a:lumOff val="25000"/>
                  </a:schemeClr>
                </a:solidFill>
              </a:rPr>
              <a:t>AU Passata Bold</a:t>
            </a:r>
            <a:endParaRPr lang="da-DK" sz="4798" dirty="0"/>
          </a:p>
        </p:txBody>
      </p:sp>
      <p:sp>
        <p:nvSpPr>
          <p:cNvPr id="7" name="OFF_logo2Computed">
            <a:extLst>
              <a:ext uri="{FF2B5EF4-FFF2-40B4-BE49-F238E27FC236}">
                <a16:creationId xmlns:a16="http://schemas.microsoft.com/office/drawing/2014/main" id="{57A01488-B1E6-174C-1EA0-C2877F810A10}"/>
              </a:ext>
            </a:extLst>
          </p:cNvPr>
          <p:cNvSpPr txBox="1">
            <a:spLocks noChangeArrowheads="1"/>
          </p:cNvSpPr>
          <p:nvPr userDrawn="1"/>
        </p:nvSpPr>
        <p:spPr bwMode="auto">
          <a:xfrm>
            <a:off x="972001" y="5997600"/>
            <a:ext cx="2350045" cy="676612"/>
          </a:xfrm>
          <a:prstGeom prst="rect">
            <a:avLst/>
          </a:prstGeom>
          <a:noFill/>
          <a:ln w="1778" algn="ctr">
            <a:noFill/>
            <a:miter lim="800000"/>
            <a:headEnd/>
            <a:tailEnd/>
          </a:ln>
          <a:effectLst/>
        </p:spPr>
        <p:txBody>
          <a:bodyPr wrap="square" lIns="0" tIns="583048" rIns="0" bIns="0">
            <a:spAutoFit/>
          </a:bodyPr>
          <a:lstStyle/>
          <a:p>
            <a:pPr>
              <a:lnSpc>
                <a:spcPct val="95000"/>
              </a:lnSpc>
              <a:defRPr/>
            </a:pPr>
            <a:r>
              <a:rPr lang="da-DK" sz="600" cap="all" spc="40" baseline="0" dirty="0">
                <a:solidFill>
                  <a:schemeClr val="bg1"/>
                </a:solidFill>
                <a:latin typeface="AU Passata Light" pitchFamily="34" charset="0"/>
              </a:rPr>
              <a:t>Aarhus Universitet</a:t>
            </a:r>
          </a:p>
        </p:txBody>
      </p:sp>
      <p:sp>
        <p:nvSpPr>
          <p:cNvPr id="8" name="Date_DateCustomA">
            <a:extLst>
              <a:ext uri="{FF2B5EF4-FFF2-40B4-BE49-F238E27FC236}">
                <a16:creationId xmlns:a16="http://schemas.microsoft.com/office/drawing/2014/main" id="{EF7B4519-0728-74E3-ECE2-92BBE82CEFB5}"/>
              </a:ext>
            </a:extLst>
          </p:cNvPr>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076" rIns="0" bIns="0" anchor="t" anchorCtr="0">
            <a:spAutoFit/>
          </a:bodyPr>
          <a:lstStyle/>
          <a:p>
            <a:pPr algn="r">
              <a:lnSpc>
                <a:spcPct val="95000"/>
              </a:lnSpc>
              <a:defRPr/>
            </a:pPr>
            <a:r>
              <a:rPr lang="da-DK" sz="700" b="0" cap="all" baseline="0" dirty="0">
                <a:solidFill>
                  <a:schemeClr val="bg1"/>
                </a:solidFill>
                <a:latin typeface="+mn-lt"/>
              </a:rPr>
              <a:t>28. februar 2023</a:t>
            </a:r>
          </a:p>
        </p:txBody>
      </p:sp>
      <p:sp>
        <p:nvSpPr>
          <p:cNvPr id="9" name="USR_Title">
            <a:extLst>
              <a:ext uri="{FF2B5EF4-FFF2-40B4-BE49-F238E27FC236}">
                <a16:creationId xmlns:a16="http://schemas.microsoft.com/office/drawing/2014/main" id="{30BCC986-76F7-D97E-2379-B5DF7FAF83D2}"/>
              </a:ext>
            </a:extLst>
          </p:cNvPr>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076" rIns="0" bIns="0" anchor="t" anchorCtr="0">
            <a:spAutoFit/>
          </a:bodyPr>
          <a:lstStyle/>
          <a:p>
            <a:pPr algn="l">
              <a:lnSpc>
                <a:spcPct val="95000"/>
              </a:lnSpc>
              <a:defRPr/>
            </a:pPr>
            <a:r>
              <a:rPr lang="da-DK" sz="700" b="0" cap="all" baseline="0" dirty="0">
                <a:solidFill>
                  <a:schemeClr val="bg1"/>
                </a:solidFill>
                <a:latin typeface="+mn-lt"/>
              </a:rPr>
              <a:t>Uddannelseskonsulent</a:t>
            </a:r>
          </a:p>
        </p:txBody>
      </p:sp>
      <p:sp>
        <p:nvSpPr>
          <p:cNvPr id="10" name="FLD_Event">
            <a:extLst>
              <a:ext uri="{FF2B5EF4-FFF2-40B4-BE49-F238E27FC236}">
                <a16:creationId xmlns:a16="http://schemas.microsoft.com/office/drawing/2014/main" id="{20C7DDD3-AD4B-EDB5-D5D7-BB7119112C1D}"/>
              </a:ext>
            </a:extLst>
          </p:cNvPr>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1911" rIns="0" bIns="0" anchor="t" anchorCtr="0">
            <a:spAutoFit/>
          </a:bodyPr>
          <a:lstStyle/>
          <a:p>
            <a:pPr algn="r">
              <a:lnSpc>
                <a:spcPct val="95000"/>
              </a:lnSpc>
              <a:defRPr/>
            </a:pPr>
            <a:endParaRPr lang="da-DK" sz="700" b="0" cap="all" baseline="0" dirty="0">
              <a:solidFill>
                <a:schemeClr val="bg1"/>
              </a:solidFill>
              <a:latin typeface="+mn-lt"/>
            </a:endParaRPr>
          </a:p>
        </p:txBody>
      </p:sp>
      <p:sp>
        <p:nvSpPr>
          <p:cNvPr id="11" name="USR_Name">
            <a:extLst>
              <a:ext uri="{FF2B5EF4-FFF2-40B4-BE49-F238E27FC236}">
                <a16:creationId xmlns:a16="http://schemas.microsoft.com/office/drawing/2014/main" id="{048DACC9-7663-2A49-A3C2-279493FFAAAE}"/>
              </a:ext>
            </a:extLst>
          </p:cNvPr>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1911" rIns="0" bIns="0" anchor="t" anchorCtr="0">
            <a:spAutoFit/>
          </a:bodyPr>
          <a:lstStyle/>
          <a:p>
            <a:pPr algn="l">
              <a:lnSpc>
                <a:spcPct val="95000"/>
              </a:lnSpc>
              <a:defRPr/>
            </a:pPr>
            <a:r>
              <a:rPr lang="da-DK" sz="700" b="0" cap="all" baseline="0" dirty="0">
                <a:solidFill>
                  <a:schemeClr val="bg1"/>
                </a:solidFill>
                <a:latin typeface="+mn-lt"/>
              </a:rPr>
              <a:t>Louise Weinreich Jakobsen</a:t>
            </a:r>
          </a:p>
        </p:txBody>
      </p:sp>
      <p:sp>
        <p:nvSpPr>
          <p:cNvPr id="12" name="OFF_logo1Computed">
            <a:extLst>
              <a:ext uri="{FF2B5EF4-FFF2-40B4-BE49-F238E27FC236}">
                <a16:creationId xmlns:a16="http://schemas.microsoft.com/office/drawing/2014/main" id="{968A85CF-122D-9A9C-C68E-C1B3D9CC53A4}"/>
              </a:ext>
            </a:extLst>
          </p:cNvPr>
          <p:cNvSpPr/>
          <p:nvPr userDrawn="1"/>
        </p:nvSpPr>
        <p:spPr bwMode="auto">
          <a:xfrm>
            <a:off x="972000" y="5997602"/>
            <a:ext cx="3651641" cy="451123"/>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DPU - Danmarks institut for Pædagogik og Uddannelse</a:t>
            </a:r>
          </a:p>
        </p:txBody>
      </p:sp>
      <p:pic>
        <p:nvPicPr>
          <p:cNvPr id="13" name="Au logo">
            <a:extLst>
              <a:ext uri="{FF2B5EF4-FFF2-40B4-BE49-F238E27FC236}">
                <a16:creationId xmlns:a16="http://schemas.microsoft.com/office/drawing/2014/main" id="{6B279B29-906D-8B9D-11CC-1724DBDC606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14" name="Billede streg">
            <a:extLst>
              <a:ext uri="{FF2B5EF4-FFF2-40B4-BE49-F238E27FC236}">
                <a16:creationId xmlns:a16="http://schemas.microsoft.com/office/drawing/2014/main" id="{D2AFE786-7725-677F-186C-60DCF1EBA7E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073201" y="5997602"/>
            <a:ext cx="71734" cy="557999"/>
          </a:xfrm>
          <a:prstGeom prst="rect">
            <a:avLst/>
          </a:prstGeom>
        </p:spPr>
      </p:pic>
    </p:spTree>
    <p:extLst>
      <p:ext uri="{BB962C8B-B14F-4D97-AF65-F5344CB8AC3E}">
        <p14:creationId xmlns:p14="http://schemas.microsoft.com/office/powerpoint/2010/main" val="41163332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One line title and bullet text">
    <p:spTree>
      <p:nvGrpSpPr>
        <p:cNvPr id="1" name=""/>
        <p:cNvGrpSpPr/>
        <p:nvPr/>
      </p:nvGrpSpPr>
      <p:grpSpPr>
        <a:xfrm>
          <a:off x="0" y="0"/>
          <a:ext cx="0" cy="0"/>
          <a:chOff x="0" y="0"/>
          <a:chExt cx="0" cy="0"/>
        </a:xfrm>
      </p:grpSpPr>
      <p:sp>
        <p:nvSpPr>
          <p:cNvPr id="5" name="Hvid baggrund"/>
          <p:cNvSpPr/>
          <p:nvPr/>
        </p:nvSpPr>
        <p:spPr bwMode="auto">
          <a:xfrm>
            <a:off x="0" y="-1"/>
            <a:ext cx="12193200" cy="5894387"/>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marL="0" marR="0" indent="0" algn="l" defTabSz="914126"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6" name="Black Rectangle"/>
          <p:cNvSpPr/>
          <p:nvPr/>
        </p:nvSpPr>
        <p:spPr>
          <a:xfrm>
            <a:off x="990000" y="1045684"/>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8" dirty="0"/>
          </a:p>
          <a:p>
            <a:pPr algn="ctr"/>
            <a:endParaRPr lang="da-DK" sz="4798" dirty="0"/>
          </a:p>
        </p:txBody>
      </p:sp>
      <p:sp>
        <p:nvSpPr>
          <p:cNvPr id="4" name="Title 1"/>
          <p:cNvSpPr>
            <a:spLocks noGrp="1"/>
          </p:cNvSpPr>
          <p:nvPr>
            <p:ph type="title"/>
          </p:nvPr>
        </p:nvSpPr>
        <p:spPr>
          <a:xfrm>
            <a:off x="315913" y="228629"/>
            <a:ext cx="11556000" cy="752101"/>
          </a:xfrm>
        </p:spPr>
        <p:txBody>
          <a:bodyPr anchor="t" anchorCtr="0"/>
          <a:lstStyle/>
          <a:p>
            <a:r>
              <a:rPr lang="da-DK" dirty="0"/>
              <a:t>Klik for at redigere titeltypografien i masteren</a:t>
            </a:r>
          </a:p>
        </p:txBody>
      </p:sp>
      <p:sp>
        <p:nvSpPr>
          <p:cNvPr id="3" name="Content Placeholder 2"/>
          <p:cNvSpPr>
            <a:spLocks noGrp="1"/>
          </p:cNvSpPr>
          <p:nvPr>
            <p:ph idx="1"/>
          </p:nvPr>
        </p:nvSpPr>
        <p:spPr>
          <a:xfrm>
            <a:off x="985839" y="1373021"/>
            <a:ext cx="10220325" cy="4521366"/>
          </a:xfrm>
        </p:spPr>
        <p:txBody>
          <a:bodyPr/>
          <a:lstStyle>
            <a:lvl1pPr marL="0" indent="0">
              <a:buFont typeface="Calibri" panose="020F0502020204030204" pitchFamily="34" charset="0"/>
              <a:buChar char="​"/>
              <a:defRPr/>
            </a:lvl1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8" name="TextBox 17"/>
          <p:cNvSpPr txBox="1"/>
          <p:nvPr/>
        </p:nvSpPr>
        <p:spPr>
          <a:xfrm>
            <a:off x="-1973598" y="340163"/>
            <a:ext cx="1825892"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én linje</a:t>
            </a:r>
            <a:endParaRPr lang="da-DK" sz="1799"/>
          </a:p>
          <a:p>
            <a:pPr algn="r">
              <a:lnSpc>
                <a:spcPct val="100000"/>
              </a:lnSpc>
            </a:pPr>
            <a:r>
              <a:rPr lang="da-DK" sz="1000" noProof="1">
                <a:solidFill>
                  <a:schemeClr val="tx1">
                    <a:lumMod val="75000"/>
                    <a:lumOff val="25000"/>
                  </a:schemeClr>
                </a:solidFill>
              </a:rPr>
              <a:t>Light eller AU Passata Bold</a:t>
            </a:r>
            <a:endParaRPr lang="da-DK" sz="4798" dirty="0"/>
          </a:p>
        </p:txBody>
      </p:sp>
      <p:sp>
        <p:nvSpPr>
          <p:cNvPr id="9" name="Slide Number Placeholder 8"/>
          <p:cNvSpPr>
            <a:spLocks noGrp="1"/>
          </p:cNvSpPr>
          <p:nvPr>
            <p:ph type="sldNum" sz="quarter" idx="12"/>
          </p:nvPr>
        </p:nvSpPr>
        <p:spPr>
          <a:xfrm>
            <a:off x="11807992" y="6581498"/>
            <a:ext cx="252000" cy="135871"/>
          </a:xfrm>
        </p:spPr>
        <p:txBody>
          <a:bodyPr/>
          <a:lstStyle/>
          <a:p>
            <a:fld id="{9FEA5EF5-F067-42B8-A4E4-B09004436BE5}" type="slidenum">
              <a:rPr lang="da-DK" smtClean="0"/>
              <a:t>‹nr.›</a:t>
            </a:fld>
            <a:endParaRPr lang="da-DK"/>
          </a:p>
        </p:txBody>
      </p:sp>
      <p:sp>
        <p:nvSpPr>
          <p:cNvPr id="7" name="Date Placeholder 6" hidden="1"/>
          <p:cNvSpPr>
            <a:spLocks noGrp="1"/>
          </p:cNvSpPr>
          <p:nvPr>
            <p:ph type="dt" sz="half" idx="10"/>
          </p:nvPr>
        </p:nvSpPr>
        <p:spPr/>
        <p:txBody>
          <a:bodyPr/>
          <a:lstStyle/>
          <a:p>
            <a:fld id="{CD3C1369-1045-4643-ACB6-78E5A81EC15E}" type="datetimeFigureOut">
              <a:rPr lang="da-DK" smtClean="0"/>
              <a:t>23-03-2023</a:t>
            </a:fld>
            <a:endParaRPr lang="da-DK"/>
          </a:p>
        </p:txBody>
      </p:sp>
      <p:sp>
        <p:nvSpPr>
          <p:cNvPr id="8" name="Footer Placeholder 7" hidden="1"/>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3268267205"/>
      </p:ext>
    </p:extLst>
  </p:cSld>
  <p:clrMapOvr>
    <a:masterClrMapping/>
  </p:clrMapOvr>
  <p:extLst>
    <p:ext uri="{DCECCB84-F9BA-43D5-87BE-67443E8EF086}">
      <p15:sldGuideLst xmlns:p15="http://schemas.microsoft.com/office/powerpoint/2012/main">
        <p15:guide id="1" orient="horz" pos="865">
          <p15:clr>
            <a:srgbClr val="00000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Titel og indholdsobjekt">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da-DK"/>
              <a:t>Klik for at redigere titeltypografien i masteren</a:t>
            </a:r>
          </a:p>
        </p:txBody>
      </p:sp>
      <p:sp>
        <p:nvSpPr>
          <p:cNvPr id="3" name="Content Placeholder 2"/>
          <p:cNvSpPr>
            <a:spLocks noGrp="1"/>
          </p:cNvSpPr>
          <p:nvPr>
            <p:ph idx="1"/>
          </p:nvPr>
        </p:nvSpPr>
        <p:spPr>
          <a:xfrm>
            <a:off x="985839" y="1960079"/>
            <a:ext cx="10220325" cy="3937484"/>
          </a:xfrm>
        </p:spPr>
        <p:txBody>
          <a:bodyPr/>
          <a:lstStyle>
            <a:lvl1pPr marL="0" indent="0">
              <a:buFont typeface="Calibri" panose="020F0502020204030204" pitchFamily="34" charset="0"/>
              <a:buChar char="​"/>
              <a:defRPr/>
            </a:lvl1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TextBox 4"/>
          <p:cNvSpPr txBox="1"/>
          <p:nvPr/>
        </p:nvSpPr>
        <p:spPr>
          <a:xfrm>
            <a:off x="-1973598" y="340163"/>
            <a:ext cx="1825892" cy="461665"/>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to</a:t>
            </a:r>
            <a:r>
              <a:rPr lang="da-DK" sz="1000" baseline="0" noProof="1">
                <a:solidFill>
                  <a:schemeClr val="tx1">
                    <a:lumMod val="75000"/>
                    <a:lumOff val="25000"/>
                  </a:schemeClr>
                </a:solidFill>
              </a:rPr>
              <a:t> linjer </a:t>
            </a:r>
            <a:endParaRPr lang="da-DK" sz="1799"/>
          </a:p>
          <a:p>
            <a:pPr algn="r">
              <a:lnSpc>
                <a:spcPct val="100000"/>
              </a:lnSpc>
            </a:pPr>
            <a:r>
              <a:rPr lang="da-DK" sz="1000" baseline="0" noProof="1">
                <a:solidFill>
                  <a:schemeClr val="tx1">
                    <a:lumMod val="75000"/>
                    <a:lumOff val="25000"/>
                  </a:schemeClr>
                </a:solidFill>
              </a:rPr>
              <a:t>ændr 2. linje til</a:t>
            </a:r>
            <a:endParaRPr lang="da-DK" sz="1799"/>
          </a:p>
          <a:p>
            <a:pPr algn="r">
              <a:lnSpc>
                <a:spcPct val="100000"/>
              </a:lnSpc>
            </a:pPr>
            <a:r>
              <a:rPr lang="da-DK" sz="1000" noProof="1">
                <a:solidFill>
                  <a:schemeClr val="tx1">
                    <a:lumMod val="75000"/>
                    <a:lumOff val="25000"/>
                  </a:schemeClr>
                </a:solidFill>
              </a:rPr>
              <a:t>AU Passata Bold</a:t>
            </a:r>
            <a:endParaRPr lang="da-DK" sz="4798" dirty="0"/>
          </a:p>
        </p:txBody>
      </p:sp>
      <p:sp>
        <p:nvSpPr>
          <p:cNvPr id="9" name="Slide Number Placeholder 8"/>
          <p:cNvSpPr>
            <a:spLocks noGrp="1"/>
          </p:cNvSpPr>
          <p:nvPr>
            <p:ph type="sldNum" sz="quarter" idx="12"/>
          </p:nvPr>
        </p:nvSpPr>
        <p:spPr>
          <a:xfrm>
            <a:off x="11807992" y="6581498"/>
            <a:ext cx="252000" cy="135871"/>
          </a:xfrm>
        </p:spPr>
        <p:txBody>
          <a:bodyPr/>
          <a:lstStyle/>
          <a:p>
            <a:fld id="{9FEA5EF5-F067-42B8-A4E4-B09004436BE5}" type="slidenum">
              <a:rPr lang="da-DK" smtClean="0"/>
              <a:t>‹nr.›</a:t>
            </a:fld>
            <a:endParaRPr lang="da-DK"/>
          </a:p>
        </p:txBody>
      </p:sp>
      <p:sp>
        <p:nvSpPr>
          <p:cNvPr id="7" name="Date Placeholder 6" hidden="1"/>
          <p:cNvSpPr>
            <a:spLocks noGrp="1"/>
          </p:cNvSpPr>
          <p:nvPr>
            <p:ph type="dt" sz="half" idx="10"/>
          </p:nvPr>
        </p:nvSpPr>
        <p:spPr/>
        <p:txBody>
          <a:bodyPr/>
          <a:lstStyle/>
          <a:p>
            <a:fld id="{CD3C1369-1045-4643-ACB6-78E5A81EC15E}" type="datetimeFigureOut">
              <a:rPr lang="da-DK" smtClean="0"/>
              <a:t>23-03-2023</a:t>
            </a:fld>
            <a:endParaRPr lang="da-DK"/>
          </a:p>
        </p:txBody>
      </p:sp>
      <p:sp>
        <p:nvSpPr>
          <p:cNvPr id="8" name="Footer Placeholder 7" hidden="1"/>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6093687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cSld name="Title slide no picture">
    <p:spTree>
      <p:nvGrpSpPr>
        <p:cNvPr id="1" name=""/>
        <p:cNvGrpSpPr/>
        <p:nvPr/>
      </p:nvGrpSpPr>
      <p:grpSpPr>
        <a:xfrm>
          <a:off x="0" y="0"/>
          <a:ext cx="0" cy="0"/>
          <a:chOff x="0" y="0"/>
          <a:chExt cx="0" cy="0"/>
        </a:xfrm>
      </p:grpSpPr>
      <p:sp>
        <p:nvSpPr>
          <p:cNvPr id="22" name="Farvet baggrund"/>
          <p:cNvSpPr/>
          <p:nvPr/>
        </p:nvSpPr>
        <p:spPr>
          <a:xfrm>
            <a:off x="1"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8" dirty="0"/>
          </a:p>
        </p:txBody>
      </p:sp>
      <p:sp>
        <p:nvSpPr>
          <p:cNvPr id="34819" name="Title 1"/>
          <p:cNvSpPr>
            <a:spLocks noGrp="1" noChangeArrowheads="1"/>
          </p:cNvSpPr>
          <p:nvPr>
            <p:ph type="ctrTitle"/>
          </p:nvPr>
        </p:nvSpPr>
        <p:spPr>
          <a:xfrm>
            <a:off x="985839" y="2436434"/>
            <a:ext cx="10220325" cy="1753813"/>
          </a:xfrm>
        </p:spPr>
        <p:txBody>
          <a:bodyPr wrap="square" anchor="ctr" anchorCtr="0">
            <a:spAutoFit/>
          </a:bodyPr>
          <a:lstStyle>
            <a:lvl1pPr>
              <a:lnSpc>
                <a:spcPct val="90000"/>
              </a:lnSpc>
              <a:defRPr sz="5998" baseline="0">
                <a:solidFill>
                  <a:schemeClr val="bg1"/>
                </a:solidFill>
                <a:latin typeface="AU Passata Light" panose="020B0303030902030804" pitchFamily="34" charset="0"/>
              </a:defRPr>
            </a:lvl1pPr>
          </a:lstStyle>
          <a:p>
            <a:r>
              <a:rPr lang="da-DK"/>
              <a:t>Klik for at redigere titeltypografien i masteren</a:t>
            </a:r>
          </a:p>
        </p:txBody>
      </p:sp>
      <p:sp>
        <p:nvSpPr>
          <p:cNvPr id="14" name="TextBox 13"/>
          <p:cNvSpPr txBox="1"/>
          <p:nvPr/>
        </p:nvSpPr>
        <p:spPr>
          <a:xfrm>
            <a:off x="-1973598" y="3082508"/>
            <a:ext cx="1825892" cy="307777"/>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Ændr 2. linje eller ord til</a:t>
            </a:r>
            <a:endParaRPr lang="da-DK" sz="1799"/>
          </a:p>
          <a:p>
            <a:pPr algn="r">
              <a:lnSpc>
                <a:spcPct val="100000"/>
              </a:lnSpc>
            </a:pPr>
            <a:r>
              <a:rPr lang="da-DK" sz="1000" noProof="1">
                <a:solidFill>
                  <a:schemeClr val="tx1">
                    <a:lumMod val="75000"/>
                    <a:lumOff val="25000"/>
                  </a:schemeClr>
                </a:solidFill>
              </a:rPr>
              <a:t>AU Passata Bold</a:t>
            </a:r>
            <a:endParaRPr lang="da-DK" sz="4798" dirty="0"/>
          </a:p>
        </p:txBody>
      </p:sp>
      <p:sp>
        <p:nvSpPr>
          <p:cNvPr id="25" name="OFF_logo2Computed"/>
          <p:cNvSpPr txBox="1">
            <a:spLocks noChangeArrowheads="1"/>
          </p:cNvSpPr>
          <p:nvPr/>
        </p:nvSpPr>
        <p:spPr bwMode="auto">
          <a:xfrm>
            <a:off x="972001" y="5997600"/>
            <a:ext cx="2350045" cy="676612"/>
          </a:xfrm>
          <a:prstGeom prst="rect">
            <a:avLst/>
          </a:prstGeom>
          <a:noFill/>
          <a:ln w="1778" algn="ctr">
            <a:noFill/>
            <a:miter lim="800000"/>
            <a:headEnd/>
            <a:tailEnd/>
          </a:ln>
          <a:effectLst/>
        </p:spPr>
        <p:txBody>
          <a:bodyPr wrap="square" lIns="0" tIns="583048" rIns="0" bIns="0">
            <a:spAutoFit/>
          </a:bodyPr>
          <a:lstStyle/>
          <a:p>
            <a:pPr>
              <a:lnSpc>
                <a:spcPct val="95000"/>
              </a:lnSpc>
              <a:defRPr/>
            </a:pPr>
            <a:r>
              <a:rPr lang="da-DK" sz="600" cap="all" spc="40" baseline="0" dirty="0">
                <a:solidFill>
                  <a:schemeClr val="bg1"/>
                </a:solidFill>
                <a:latin typeface="AU Passata Light" pitchFamily="34" charset="0"/>
              </a:rPr>
              <a:t>Aarhus Universitet</a:t>
            </a:r>
          </a:p>
        </p:txBody>
      </p:sp>
      <p:sp>
        <p:nvSpPr>
          <p:cNvPr id="30" name="OFF_logo1Computed"/>
          <p:cNvSpPr/>
          <p:nvPr/>
        </p:nvSpPr>
        <p:spPr bwMode="auto">
          <a:xfrm>
            <a:off x="972000" y="5997602"/>
            <a:ext cx="3650690" cy="451123"/>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DPU - Danmarks institut for Pædagogik og Uddannelse</a:t>
            </a:r>
          </a:p>
        </p:txBody>
      </p:sp>
      <p:sp>
        <p:nvSpPr>
          <p:cNvPr id="26" name="Date_DateCustomA"/>
          <p:cNvSpPr txBox="1">
            <a:spLocks noChangeArrowheads="1"/>
          </p:cNvSpPr>
          <p:nvPr/>
        </p:nvSpPr>
        <p:spPr bwMode="auto">
          <a:xfrm>
            <a:off x="3691333" y="5997600"/>
            <a:ext cx="2271840" cy="582176"/>
          </a:xfrm>
          <a:prstGeom prst="rect">
            <a:avLst/>
          </a:prstGeom>
          <a:noFill/>
          <a:ln w="1778" algn="ctr">
            <a:noFill/>
            <a:miter lim="800000"/>
            <a:headEnd/>
            <a:tailEnd/>
          </a:ln>
          <a:effectLst/>
        </p:spPr>
        <p:txBody>
          <a:bodyPr wrap="square" lIns="0" tIns="475076" rIns="0" bIns="0" anchor="t" anchorCtr="0">
            <a:spAutoFit/>
          </a:bodyPr>
          <a:lstStyle/>
          <a:p>
            <a:pPr algn="r">
              <a:lnSpc>
                <a:spcPct val="95000"/>
              </a:lnSpc>
              <a:defRPr/>
            </a:pPr>
            <a:r>
              <a:rPr lang="da-DK" sz="700" b="0" cap="all" baseline="0" dirty="0">
                <a:solidFill>
                  <a:schemeClr val="bg1"/>
                </a:solidFill>
                <a:latin typeface="+mn-lt"/>
              </a:rPr>
              <a:t>Studiestart 2019</a:t>
            </a:r>
          </a:p>
        </p:txBody>
      </p:sp>
      <p:sp>
        <p:nvSpPr>
          <p:cNvPr id="28" name="USR_Title"/>
          <p:cNvSpPr txBox="1">
            <a:spLocks noChangeArrowheads="1"/>
          </p:cNvSpPr>
          <p:nvPr/>
        </p:nvSpPr>
        <p:spPr bwMode="auto">
          <a:xfrm>
            <a:off x="6240044" y="5997600"/>
            <a:ext cx="2982416" cy="684512"/>
          </a:xfrm>
          <a:prstGeom prst="rect">
            <a:avLst/>
          </a:prstGeom>
          <a:noFill/>
          <a:ln w="1778" algn="ctr">
            <a:noFill/>
            <a:miter lim="800000"/>
            <a:headEnd/>
            <a:tailEnd/>
          </a:ln>
          <a:effectLst/>
        </p:spPr>
        <p:txBody>
          <a:bodyPr lIns="0" tIns="475076" rIns="0" bIns="0" anchor="t" anchorCtr="0">
            <a:spAutoFit/>
          </a:bodyPr>
          <a:lstStyle/>
          <a:p>
            <a:pPr marL="0" marR="0" lvl="0" indent="0" algn="l" defTabSz="914126" rtl="0" eaLnBrk="1" fontAlgn="base" latinLnBrk="0" hangingPunct="1">
              <a:lnSpc>
                <a:spcPct val="95000"/>
              </a:lnSpc>
              <a:spcBef>
                <a:spcPct val="0"/>
              </a:spcBef>
              <a:spcAft>
                <a:spcPct val="0"/>
              </a:spcAft>
              <a:buClrTx/>
              <a:buSzTx/>
              <a:buFont typeface="AU Passata" pitchFamily="34" charset="0"/>
              <a:buNone/>
              <a:tabLst/>
              <a:defRPr/>
            </a:pPr>
            <a:r>
              <a:rPr lang="da-DK" sz="700" b="0" kern="1200" cap="all" baseline="0" dirty="0">
                <a:solidFill>
                  <a:schemeClr val="bg1"/>
                </a:solidFill>
                <a:latin typeface="AU Passata" pitchFamily="34" charset="0"/>
                <a:ea typeface="+mn-ea"/>
                <a:cs typeface="+mn-cs"/>
              </a:rPr>
              <a:t>Studenterrepræsentant i dit uddannelsesnævn</a:t>
            </a:r>
          </a:p>
          <a:p>
            <a:pPr algn="l">
              <a:lnSpc>
                <a:spcPct val="95000"/>
              </a:lnSpc>
              <a:defRPr/>
            </a:pPr>
            <a:endParaRPr lang="da-DK" sz="700" b="0" cap="all" baseline="0" dirty="0">
              <a:solidFill>
                <a:schemeClr val="bg1"/>
              </a:solidFill>
              <a:latin typeface="+mn-lt"/>
            </a:endParaRPr>
          </a:p>
        </p:txBody>
      </p:sp>
      <p:sp>
        <p:nvSpPr>
          <p:cNvPr id="27" name="FLD_Event"/>
          <p:cNvSpPr txBox="1">
            <a:spLocks noChangeArrowheads="1"/>
          </p:cNvSpPr>
          <p:nvPr/>
        </p:nvSpPr>
        <p:spPr bwMode="auto">
          <a:xfrm>
            <a:off x="3691333" y="5997600"/>
            <a:ext cx="2271840" cy="447676"/>
          </a:xfrm>
          <a:prstGeom prst="rect">
            <a:avLst/>
          </a:prstGeom>
          <a:noFill/>
          <a:ln w="1778" algn="ctr">
            <a:noFill/>
            <a:miter lim="800000"/>
            <a:headEnd/>
            <a:tailEnd/>
          </a:ln>
          <a:effectLst/>
        </p:spPr>
        <p:txBody>
          <a:bodyPr wrap="square" lIns="0" tIns="341911" rIns="0" bIns="0" anchor="t" anchorCtr="0">
            <a:spAutoFit/>
          </a:bodyPr>
          <a:lstStyle/>
          <a:p>
            <a:pPr algn="r">
              <a:lnSpc>
                <a:spcPct val="95000"/>
              </a:lnSpc>
              <a:defRPr/>
            </a:pPr>
            <a:endParaRPr lang="da-DK" sz="700" b="0" cap="all" baseline="0" dirty="0">
              <a:solidFill>
                <a:schemeClr val="bg1"/>
              </a:solidFill>
              <a:latin typeface="+mn-lt"/>
            </a:endParaRPr>
          </a:p>
        </p:txBody>
      </p:sp>
      <p:pic>
        <p:nvPicPr>
          <p:cNvPr id="17" name="Au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23" name="Billed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3201" y="5997602"/>
            <a:ext cx="71734" cy="557999"/>
          </a:xfrm>
          <a:prstGeom prst="rect">
            <a:avLst/>
          </a:prstGeom>
        </p:spPr>
      </p:pic>
      <p:pic>
        <p:nvPicPr>
          <p:cNvPr id="702514467" name="SecondaryLogo"/>
          <p:cNvPicPr>
            <a:picLocks noChangeAspect="1"/>
          </p:cNvPicPr>
          <p:nvPr/>
        </p:nvPicPr>
        <p:blipFill>
          <a:blip r:embed="rId4"/>
          <a:stretch>
            <a:fillRect/>
          </a:stretch>
        </p:blipFill>
        <p:spPr>
          <a:xfrm>
            <a:off x="10206001" y="5997600"/>
            <a:ext cx="1658237" cy="558000"/>
          </a:xfrm>
          <a:prstGeom prst="rect">
            <a:avLst/>
          </a:prstGeom>
        </p:spPr>
      </p:pic>
      <p:sp>
        <p:nvSpPr>
          <p:cNvPr id="4" name="Slide Number Placeholder 3"/>
          <p:cNvSpPr>
            <a:spLocks noGrp="1"/>
          </p:cNvSpPr>
          <p:nvPr>
            <p:ph type="sldNum" sz="quarter" idx="12"/>
          </p:nvPr>
        </p:nvSpPr>
        <p:spPr>
          <a:xfrm>
            <a:off x="11807992" y="6581498"/>
            <a:ext cx="252000" cy="135871"/>
          </a:xfrm>
        </p:spPr>
        <p:txBody>
          <a:bodyPr/>
          <a:lstStyle>
            <a:lvl1pPr>
              <a:defRPr>
                <a:solidFill>
                  <a:schemeClr val="bg1"/>
                </a:solidFill>
              </a:defRPr>
            </a:lvl1pPr>
          </a:lstStyle>
          <a:p>
            <a:fld id="{9FEA5EF5-F067-42B8-A4E4-B09004436BE5}" type="slidenum">
              <a:rPr lang="da-DK" smtClean="0"/>
              <a:t>‹nr.›</a:t>
            </a:fld>
            <a:endParaRPr lang="da-DK"/>
          </a:p>
        </p:txBody>
      </p:sp>
      <p:sp>
        <p:nvSpPr>
          <p:cNvPr id="2" name="Date Placeholder 1" hidden="1"/>
          <p:cNvSpPr>
            <a:spLocks noGrp="1"/>
          </p:cNvSpPr>
          <p:nvPr>
            <p:ph type="dt" sz="half" idx="10"/>
          </p:nvPr>
        </p:nvSpPr>
        <p:spPr/>
        <p:txBody>
          <a:bodyPr/>
          <a:lstStyle/>
          <a:p>
            <a:fld id="{CD3C1369-1045-4643-ACB6-78E5A81EC15E}" type="datetimeFigureOut">
              <a:rPr lang="da-DK" smtClean="0"/>
              <a:t>23-03-2023</a:t>
            </a:fld>
            <a:endParaRPr lang="da-DK"/>
          </a:p>
        </p:txBody>
      </p:sp>
      <p:sp>
        <p:nvSpPr>
          <p:cNvPr id="3" name="Footer Placeholder 2" hidden="1"/>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4758562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Titeldias">
    <p:spTree>
      <p:nvGrpSpPr>
        <p:cNvPr id="1" name=""/>
        <p:cNvGrpSpPr/>
        <p:nvPr/>
      </p:nvGrpSpPr>
      <p:grpSpPr>
        <a:xfrm>
          <a:off x="0" y="0"/>
          <a:ext cx="0" cy="0"/>
          <a:chOff x="0" y="0"/>
          <a:chExt cx="0" cy="0"/>
        </a:xfrm>
      </p:grpSpPr>
      <p:pic>
        <p:nvPicPr>
          <p:cNvPr id="54" name="Farvet baggrund"/>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1" y="0"/>
            <a:ext cx="12188825" cy="6858000"/>
          </a:xfrm>
          <a:prstGeom prst="rect">
            <a:avLst/>
          </a:prstGeom>
          <a:solidFill>
            <a:schemeClr val="tx2"/>
          </a:solidFill>
        </p:spPr>
      </p:pic>
      <p:sp>
        <p:nvSpPr>
          <p:cNvPr id="34819" name="Title 1"/>
          <p:cNvSpPr>
            <a:spLocks noGrp="1" noChangeArrowheads="1"/>
          </p:cNvSpPr>
          <p:nvPr>
            <p:ph type="ctrTitle"/>
          </p:nvPr>
        </p:nvSpPr>
        <p:spPr>
          <a:xfrm>
            <a:off x="985839" y="2066846"/>
            <a:ext cx="10220325" cy="2492990"/>
          </a:xfrm>
        </p:spPr>
        <p:txBody>
          <a:bodyPr wrap="square" anchor="ctr" anchorCtr="0">
            <a:spAutoFit/>
          </a:bodyPr>
          <a:lstStyle>
            <a:lvl1pPr>
              <a:lnSpc>
                <a:spcPct val="90000"/>
              </a:lnSpc>
              <a:defRPr sz="5998" baseline="0">
                <a:solidFill>
                  <a:schemeClr val="bg1"/>
                </a:solidFill>
                <a:latin typeface="AU Passata Light" panose="020B0303030902030804" pitchFamily="34" charset="0"/>
              </a:defRPr>
            </a:lvl1pPr>
          </a:lstStyle>
          <a:p>
            <a:r>
              <a:rPr lang="da-DK"/>
              <a:t>Klik for at redigere titeltypografien i masteren</a:t>
            </a:r>
          </a:p>
        </p:txBody>
      </p:sp>
      <p:sp>
        <p:nvSpPr>
          <p:cNvPr id="15" name="TextBox 14"/>
          <p:cNvSpPr txBox="1"/>
          <p:nvPr/>
        </p:nvSpPr>
        <p:spPr>
          <a:xfrm>
            <a:off x="-1973598" y="3082508"/>
            <a:ext cx="1825892" cy="307777"/>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Ændr 2. linje eller ord til</a:t>
            </a:r>
            <a:endParaRPr lang="da-DK" sz="1799"/>
          </a:p>
          <a:p>
            <a:pPr algn="r">
              <a:lnSpc>
                <a:spcPct val="100000"/>
              </a:lnSpc>
            </a:pPr>
            <a:r>
              <a:rPr lang="da-DK" sz="1000" noProof="1">
                <a:solidFill>
                  <a:schemeClr val="tx1">
                    <a:lumMod val="75000"/>
                    <a:lumOff val="25000"/>
                  </a:schemeClr>
                </a:solidFill>
              </a:rPr>
              <a:t>AU Passata Bold</a:t>
            </a:r>
            <a:endParaRPr lang="da-DK" sz="4798" dirty="0"/>
          </a:p>
        </p:txBody>
      </p:sp>
      <p:sp>
        <p:nvSpPr>
          <p:cNvPr id="33" name="OFF_logo2Computed"/>
          <p:cNvSpPr txBox="1">
            <a:spLocks noChangeArrowheads="1"/>
          </p:cNvSpPr>
          <p:nvPr/>
        </p:nvSpPr>
        <p:spPr bwMode="auto">
          <a:xfrm>
            <a:off x="972001" y="5997600"/>
            <a:ext cx="2350045" cy="676612"/>
          </a:xfrm>
          <a:prstGeom prst="rect">
            <a:avLst/>
          </a:prstGeom>
          <a:noFill/>
          <a:ln w="1778" algn="ctr">
            <a:noFill/>
            <a:miter lim="800000"/>
            <a:headEnd/>
            <a:tailEnd/>
          </a:ln>
          <a:effectLst/>
        </p:spPr>
        <p:txBody>
          <a:bodyPr wrap="square" lIns="0" tIns="583048" rIns="0" bIns="0">
            <a:spAutoFit/>
          </a:bodyPr>
          <a:lstStyle/>
          <a:p>
            <a:pPr>
              <a:lnSpc>
                <a:spcPct val="95000"/>
              </a:lnSpc>
              <a:defRPr/>
            </a:pPr>
            <a:r>
              <a:rPr lang="da-DK" sz="600" cap="all" spc="40" baseline="0" dirty="0">
                <a:solidFill>
                  <a:schemeClr val="bg1"/>
                </a:solidFill>
                <a:latin typeface="AU Passata Light" pitchFamily="34" charset="0"/>
              </a:rPr>
              <a:t>Aarhus Universitet</a:t>
            </a:r>
          </a:p>
        </p:txBody>
      </p:sp>
      <p:sp>
        <p:nvSpPr>
          <p:cNvPr id="34" name="Date_DateCustomA"/>
          <p:cNvSpPr txBox="1">
            <a:spLocks noChangeArrowheads="1"/>
          </p:cNvSpPr>
          <p:nvPr/>
        </p:nvSpPr>
        <p:spPr bwMode="auto">
          <a:xfrm>
            <a:off x="3691333" y="5997600"/>
            <a:ext cx="2271840" cy="582176"/>
          </a:xfrm>
          <a:prstGeom prst="rect">
            <a:avLst/>
          </a:prstGeom>
          <a:noFill/>
          <a:ln w="1778" algn="ctr">
            <a:noFill/>
            <a:miter lim="800000"/>
            <a:headEnd/>
            <a:tailEnd/>
          </a:ln>
          <a:effectLst/>
        </p:spPr>
        <p:txBody>
          <a:bodyPr wrap="square" lIns="0" tIns="475076" rIns="0" bIns="0" anchor="t" anchorCtr="0">
            <a:spAutoFit/>
          </a:bodyPr>
          <a:lstStyle/>
          <a:p>
            <a:pPr algn="r">
              <a:lnSpc>
                <a:spcPct val="95000"/>
              </a:lnSpc>
              <a:defRPr/>
            </a:pPr>
            <a:r>
              <a:rPr lang="da-DK" sz="700" b="0" cap="all" baseline="0" dirty="0">
                <a:solidFill>
                  <a:schemeClr val="bg1"/>
                </a:solidFill>
                <a:latin typeface="+mn-lt"/>
              </a:rPr>
              <a:t>Opstillingsmøde UN</a:t>
            </a:r>
          </a:p>
        </p:txBody>
      </p:sp>
      <p:sp>
        <p:nvSpPr>
          <p:cNvPr id="36" name="USR_Title"/>
          <p:cNvSpPr txBox="1">
            <a:spLocks noChangeArrowheads="1"/>
          </p:cNvSpPr>
          <p:nvPr/>
        </p:nvSpPr>
        <p:spPr bwMode="auto">
          <a:xfrm>
            <a:off x="6240044" y="5997600"/>
            <a:ext cx="2982416" cy="582176"/>
          </a:xfrm>
          <a:prstGeom prst="rect">
            <a:avLst/>
          </a:prstGeom>
          <a:noFill/>
          <a:ln w="1778" algn="ctr">
            <a:noFill/>
            <a:miter lim="800000"/>
            <a:headEnd/>
            <a:tailEnd/>
          </a:ln>
          <a:effectLst/>
        </p:spPr>
        <p:txBody>
          <a:bodyPr lIns="0" tIns="475076" rIns="0" bIns="0" anchor="t" anchorCtr="0">
            <a:spAutoFit/>
          </a:bodyPr>
          <a:lstStyle/>
          <a:p>
            <a:pPr algn="l">
              <a:lnSpc>
                <a:spcPct val="95000"/>
              </a:lnSpc>
              <a:defRPr/>
            </a:pPr>
            <a:r>
              <a:rPr lang="da-DK" sz="700" b="0" cap="all" baseline="0" dirty="0">
                <a:solidFill>
                  <a:schemeClr val="bg1"/>
                </a:solidFill>
                <a:latin typeface="+mn-lt"/>
              </a:rPr>
              <a:t>Asta Kappel &amp; Jonathan Rossen </a:t>
            </a:r>
          </a:p>
        </p:txBody>
      </p:sp>
      <p:sp>
        <p:nvSpPr>
          <p:cNvPr id="35" name="FLD_Event"/>
          <p:cNvSpPr txBox="1">
            <a:spLocks noChangeArrowheads="1"/>
          </p:cNvSpPr>
          <p:nvPr/>
        </p:nvSpPr>
        <p:spPr bwMode="auto">
          <a:xfrm>
            <a:off x="3691333" y="5997600"/>
            <a:ext cx="2271840" cy="447676"/>
          </a:xfrm>
          <a:prstGeom prst="rect">
            <a:avLst/>
          </a:prstGeom>
          <a:noFill/>
          <a:ln w="1778" algn="ctr">
            <a:noFill/>
            <a:miter lim="800000"/>
            <a:headEnd/>
            <a:tailEnd/>
          </a:ln>
          <a:effectLst/>
        </p:spPr>
        <p:txBody>
          <a:bodyPr wrap="square" lIns="0" tIns="341911" rIns="0" bIns="0" anchor="t" anchorCtr="0">
            <a:spAutoFit/>
          </a:bodyPr>
          <a:lstStyle/>
          <a:p>
            <a:pPr algn="r">
              <a:lnSpc>
                <a:spcPct val="95000"/>
              </a:lnSpc>
              <a:defRPr/>
            </a:pPr>
            <a:endParaRPr lang="da-DK" sz="700" b="0" cap="all" baseline="0" dirty="0">
              <a:solidFill>
                <a:schemeClr val="bg1"/>
              </a:solidFill>
              <a:latin typeface="+mn-lt"/>
            </a:endParaRPr>
          </a:p>
        </p:txBody>
      </p:sp>
      <p:sp>
        <p:nvSpPr>
          <p:cNvPr id="39" name="OFF_logo1Computed"/>
          <p:cNvSpPr/>
          <p:nvPr/>
        </p:nvSpPr>
        <p:spPr bwMode="auto">
          <a:xfrm>
            <a:off x="972000" y="5997602"/>
            <a:ext cx="3650690" cy="451123"/>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DPU - Danmarks institut for Pædagogik og Uddannelse</a:t>
            </a:r>
          </a:p>
        </p:txBody>
      </p:sp>
      <p:pic>
        <p:nvPicPr>
          <p:cNvPr id="16" name="Au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551398724" name="SecondaryLogo"/>
          <p:cNvPicPr>
            <a:picLocks noChangeAspect="1"/>
          </p:cNvPicPr>
          <p:nvPr/>
        </p:nvPicPr>
        <p:blipFill>
          <a:blip r:embed="rId4"/>
          <a:stretch>
            <a:fillRect/>
          </a:stretch>
        </p:blipFill>
        <p:spPr>
          <a:xfrm>
            <a:off x="10206001" y="5997600"/>
            <a:ext cx="1658237" cy="558000"/>
          </a:xfrm>
          <a:prstGeom prst="rect">
            <a:avLst/>
          </a:prstGeom>
        </p:spPr>
      </p:pic>
      <p:pic>
        <p:nvPicPr>
          <p:cNvPr id="18" name="Billede str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3201" y="5997602"/>
            <a:ext cx="71734" cy="557999"/>
          </a:xfrm>
          <a:prstGeom prst="rect">
            <a:avLst/>
          </a:prstGeom>
        </p:spPr>
      </p:pic>
      <p:sp>
        <p:nvSpPr>
          <p:cNvPr id="4" name="Slide Number Placeholder 3"/>
          <p:cNvSpPr>
            <a:spLocks noGrp="1"/>
          </p:cNvSpPr>
          <p:nvPr>
            <p:ph type="sldNum" sz="quarter" idx="12"/>
          </p:nvPr>
        </p:nvSpPr>
        <p:spPr>
          <a:xfrm>
            <a:off x="11807992" y="6581498"/>
            <a:ext cx="252000" cy="153888"/>
          </a:xfrm>
        </p:spPr>
        <p:txBody>
          <a:bodyPr/>
          <a:lstStyle>
            <a:lvl1pPr>
              <a:defRPr>
                <a:solidFill>
                  <a:schemeClr val="bg1"/>
                </a:solidFill>
              </a:defRPr>
            </a:lvl1pPr>
          </a:lstStyle>
          <a:p>
            <a:pPr>
              <a:defRPr/>
            </a:pPr>
            <a:fld id="{E90C1E0A-682D-40DC-B1EA-26C007FDC330}" type="slidenum">
              <a:rPr lang="da-DK" smtClean="0"/>
              <a:pPr>
                <a:defRPr/>
              </a:pPr>
              <a:t>‹nr.›</a:t>
            </a:fld>
            <a:endParaRPr lang="da-DK" dirty="0"/>
          </a:p>
        </p:txBody>
      </p:sp>
      <p:sp>
        <p:nvSpPr>
          <p:cNvPr id="2" name="Date Placeholder 1" hidden="1"/>
          <p:cNvSpPr>
            <a:spLocks noGrp="1"/>
          </p:cNvSpPr>
          <p:nvPr>
            <p:ph type="dt" sz="half" idx="10"/>
          </p:nvPr>
        </p:nvSpPr>
        <p:spPr/>
        <p:txBody>
          <a:bodyPr/>
          <a:lstStyle/>
          <a:p>
            <a:fld id="{78417F83-4CBA-48F2-BAD0-783AE3701E32}" type="datetimeFigureOut">
              <a:rPr lang="da-DK" smtClean="0"/>
              <a:pPr/>
              <a:t>23-03-2023</a:t>
            </a:fld>
            <a:r>
              <a:rPr lang="da-DK"/>
              <a:t>28-02-2023</a:t>
            </a:r>
            <a:endParaRPr lang="da-DK" dirty="0"/>
          </a:p>
        </p:txBody>
      </p:sp>
      <p:sp>
        <p:nvSpPr>
          <p:cNvPr id="3" name="Footer Placeholder 2" hidden="1"/>
          <p:cNvSpPr>
            <a:spLocks noGrp="1"/>
          </p:cNvSpPr>
          <p:nvPr>
            <p:ph type="ftr" sz="quarter" idx="11"/>
          </p:nvPr>
        </p:nvSpPr>
        <p:spPr/>
        <p:txBody>
          <a:bodyPr/>
          <a:lstStyle/>
          <a:p>
            <a:endParaRPr lang="da-DK" dirty="0"/>
          </a:p>
        </p:txBody>
      </p:sp>
      <p:pic>
        <p:nvPicPr>
          <p:cNvPr id="5" name="Farvet baggrund">
            <a:extLst>
              <a:ext uri="{FF2B5EF4-FFF2-40B4-BE49-F238E27FC236}">
                <a16:creationId xmlns:a16="http://schemas.microsoft.com/office/drawing/2014/main" id="{7302CE72-7312-1CC2-8E43-50A9B3A900B1}"/>
              </a:ext>
            </a:extLst>
          </p:cNvPr>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1" y="0"/>
            <a:ext cx="12188825" cy="6858000"/>
          </a:xfrm>
          <a:prstGeom prst="rect">
            <a:avLst/>
          </a:prstGeom>
          <a:solidFill>
            <a:schemeClr val="tx2"/>
          </a:solidFill>
        </p:spPr>
      </p:pic>
      <p:sp>
        <p:nvSpPr>
          <p:cNvPr id="6" name="TextBox 14">
            <a:extLst>
              <a:ext uri="{FF2B5EF4-FFF2-40B4-BE49-F238E27FC236}">
                <a16:creationId xmlns:a16="http://schemas.microsoft.com/office/drawing/2014/main" id="{21620B4E-E91A-C64F-F7FE-234593EAE401}"/>
              </a:ext>
            </a:extLst>
          </p:cNvPr>
          <p:cNvSpPr txBox="1"/>
          <p:nvPr userDrawn="1"/>
        </p:nvSpPr>
        <p:spPr>
          <a:xfrm>
            <a:off x="-1973598" y="3082508"/>
            <a:ext cx="1825892" cy="307777"/>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Ændr 2. linje eller ord til</a:t>
            </a:r>
            <a:endParaRPr lang="da-DK" sz="1799"/>
          </a:p>
          <a:p>
            <a:pPr algn="r">
              <a:lnSpc>
                <a:spcPct val="100000"/>
              </a:lnSpc>
            </a:pPr>
            <a:r>
              <a:rPr lang="da-DK" sz="1000" noProof="1">
                <a:solidFill>
                  <a:schemeClr val="tx1">
                    <a:lumMod val="75000"/>
                    <a:lumOff val="25000"/>
                  </a:schemeClr>
                </a:solidFill>
              </a:rPr>
              <a:t>AU Passata Bold</a:t>
            </a:r>
            <a:endParaRPr lang="da-DK" sz="4798" dirty="0"/>
          </a:p>
        </p:txBody>
      </p:sp>
      <p:sp>
        <p:nvSpPr>
          <p:cNvPr id="7" name="OFF_logo2Computed">
            <a:extLst>
              <a:ext uri="{FF2B5EF4-FFF2-40B4-BE49-F238E27FC236}">
                <a16:creationId xmlns:a16="http://schemas.microsoft.com/office/drawing/2014/main" id="{57A01488-B1E6-174C-1EA0-C2877F810A10}"/>
              </a:ext>
            </a:extLst>
          </p:cNvPr>
          <p:cNvSpPr txBox="1">
            <a:spLocks noChangeArrowheads="1"/>
          </p:cNvSpPr>
          <p:nvPr userDrawn="1"/>
        </p:nvSpPr>
        <p:spPr bwMode="auto">
          <a:xfrm>
            <a:off x="972001" y="5997600"/>
            <a:ext cx="2350045" cy="676612"/>
          </a:xfrm>
          <a:prstGeom prst="rect">
            <a:avLst/>
          </a:prstGeom>
          <a:noFill/>
          <a:ln w="1778" algn="ctr">
            <a:noFill/>
            <a:miter lim="800000"/>
            <a:headEnd/>
            <a:tailEnd/>
          </a:ln>
          <a:effectLst/>
        </p:spPr>
        <p:txBody>
          <a:bodyPr wrap="square" lIns="0" tIns="583048" rIns="0" bIns="0">
            <a:spAutoFit/>
          </a:bodyPr>
          <a:lstStyle/>
          <a:p>
            <a:pPr>
              <a:lnSpc>
                <a:spcPct val="95000"/>
              </a:lnSpc>
              <a:defRPr/>
            </a:pPr>
            <a:r>
              <a:rPr lang="da-DK" sz="600" cap="all" spc="40" baseline="0" dirty="0">
                <a:solidFill>
                  <a:schemeClr val="bg1"/>
                </a:solidFill>
                <a:latin typeface="AU Passata Light" pitchFamily="34" charset="0"/>
              </a:rPr>
              <a:t>Aarhus Universitet</a:t>
            </a:r>
          </a:p>
        </p:txBody>
      </p:sp>
      <p:sp>
        <p:nvSpPr>
          <p:cNvPr id="8" name="Date_DateCustomA">
            <a:extLst>
              <a:ext uri="{FF2B5EF4-FFF2-40B4-BE49-F238E27FC236}">
                <a16:creationId xmlns:a16="http://schemas.microsoft.com/office/drawing/2014/main" id="{EF7B4519-0728-74E3-ECE2-92BBE82CEFB5}"/>
              </a:ext>
            </a:extLst>
          </p:cNvPr>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076" rIns="0" bIns="0" anchor="t" anchorCtr="0">
            <a:spAutoFit/>
          </a:bodyPr>
          <a:lstStyle/>
          <a:p>
            <a:pPr algn="r">
              <a:lnSpc>
                <a:spcPct val="95000"/>
              </a:lnSpc>
              <a:defRPr/>
            </a:pPr>
            <a:r>
              <a:rPr lang="da-DK" sz="700" b="0" cap="all" baseline="0" dirty="0">
                <a:solidFill>
                  <a:schemeClr val="bg1"/>
                </a:solidFill>
                <a:latin typeface="+mn-lt"/>
              </a:rPr>
              <a:t>28. februar 2023</a:t>
            </a:r>
          </a:p>
        </p:txBody>
      </p:sp>
      <p:sp>
        <p:nvSpPr>
          <p:cNvPr id="9" name="USR_Title">
            <a:extLst>
              <a:ext uri="{FF2B5EF4-FFF2-40B4-BE49-F238E27FC236}">
                <a16:creationId xmlns:a16="http://schemas.microsoft.com/office/drawing/2014/main" id="{30BCC986-76F7-D97E-2379-B5DF7FAF83D2}"/>
              </a:ext>
            </a:extLst>
          </p:cNvPr>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076" rIns="0" bIns="0" anchor="t" anchorCtr="0">
            <a:spAutoFit/>
          </a:bodyPr>
          <a:lstStyle/>
          <a:p>
            <a:pPr algn="l">
              <a:lnSpc>
                <a:spcPct val="95000"/>
              </a:lnSpc>
              <a:defRPr/>
            </a:pPr>
            <a:r>
              <a:rPr lang="da-DK" sz="700" b="0" cap="all" baseline="0" dirty="0">
                <a:solidFill>
                  <a:schemeClr val="bg1"/>
                </a:solidFill>
                <a:latin typeface="+mn-lt"/>
              </a:rPr>
              <a:t>Uddannelseskonsulent</a:t>
            </a:r>
          </a:p>
        </p:txBody>
      </p:sp>
      <p:sp>
        <p:nvSpPr>
          <p:cNvPr id="10" name="FLD_Event">
            <a:extLst>
              <a:ext uri="{FF2B5EF4-FFF2-40B4-BE49-F238E27FC236}">
                <a16:creationId xmlns:a16="http://schemas.microsoft.com/office/drawing/2014/main" id="{20C7DDD3-AD4B-EDB5-D5D7-BB7119112C1D}"/>
              </a:ext>
            </a:extLst>
          </p:cNvPr>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1911" rIns="0" bIns="0" anchor="t" anchorCtr="0">
            <a:spAutoFit/>
          </a:bodyPr>
          <a:lstStyle/>
          <a:p>
            <a:pPr algn="r">
              <a:lnSpc>
                <a:spcPct val="95000"/>
              </a:lnSpc>
              <a:defRPr/>
            </a:pPr>
            <a:endParaRPr lang="da-DK" sz="700" b="0" cap="all" baseline="0" dirty="0">
              <a:solidFill>
                <a:schemeClr val="bg1"/>
              </a:solidFill>
              <a:latin typeface="+mn-lt"/>
            </a:endParaRPr>
          </a:p>
        </p:txBody>
      </p:sp>
      <p:sp>
        <p:nvSpPr>
          <p:cNvPr id="11" name="USR_Name">
            <a:extLst>
              <a:ext uri="{FF2B5EF4-FFF2-40B4-BE49-F238E27FC236}">
                <a16:creationId xmlns:a16="http://schemas.microsoft.com/office/drawing/2014/main" id="{048DACC9-7663-2A49-A3C2-279493FFAAAE}"/>
              </a:ext>
            </a:extLst>
          </p:cNvPr>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1911" rIns="0" bIns="0" anchor="t" anchorCtr="0">
            <a:spAutoFit/>
          </a:bodyPr>
          <a:lstStyle/>
          <a:p>
            <a:pPr algn="l">
              <a:lnSpc>
                <a:spcPct val="95000"/>
              </a:lnSpc>
              <a:defRPr/>
            </a:pPr>
            <a:r>
              <a:rPr lang="da-DK" sz="700" b="0" cap="all" baseline="0" dirty="0">
                <a:solidFill>
                  <a:schemeClr val="bg1"/>
                </a:solidFill>
                <a:latin typeface="+mn-lt"/>
              </a:rPr>
              <a:t>Louise Weinreich Jakobsen</a:t>
            </a:r>
          </a:p>
        </p:txBody>
      </p:sp>
      <p:sp>
        <p:nvSpPr>
          <p:cNvPr id="12" name="OFF_logo1Computed">
            <a:extLst>
              <a:ext uri="{FF2B5EF4-FFF2-40B4-BE49-F238E27FC236}">
                <a16:creationId xmlns:a16="http://schemas.microsoft.com/office/drawing/2014/main" id="{968A85CF-122D-9A9C-C68E-C1B3D9CC53A4}"/>
              </a:ext>
            </a:extLst>
          </p:cNvPr>
          <p:cNvSpPr/>
          <p:nvPr userDrawn="1"/>
        </p:nvSpPr>
        <p:spPr bwMode="auto">
          <a:xfrm>
            <a:off x="972000" y="5997602"/>
            <a:ext cx="3651641" cy="451123"/>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DPU - Danmarks institut for Pædagogik og Uddannelse</a:t>
            </a:r>
          </a:p>
        </p:txBody>
      </p:sp>
      <p:pic>
        <p:nvPicPr>
          <p:cNvPr id="13" name="Au logo">
            <a:extLst>
              <a:ext uri="{FF2B5EF4-FFF2-40B4-BE49-F238E27FC236}">
                <a16:creationId xmlns:a16="http://schemas.microsoft.com/office/drawing/2014/main" id="{6B279B29-906D-8B9D-11CC-1724DBDC606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14" name="Billede streg">
            <a:extLst>
              <a:ext uri="{FF2B5EF4-FFF2-40B4-BE49-F238E27FC236}">
                <a16:creationId xmlns:a16="http://schemas.microsoft.com/office/drawing/2014/main" id="{D2AFE786-7725-677F-186C-60DCF1EBA7E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073201" y="5997602"/>
            <a:ext cx="71734" cy="557999"/>
          </a:xfrm>
          <a:prstGeom prst="rect">
            <a:avLst/>
          </a:prstGeom>
        </p:spPr>
      </p:pic>
    </p:spTree>
    <p:extLst>
      <p:ext uri="{BB962C8B-B14F-4D97-AF65-F5344CB8AC3E}">
        <p14:creationId xmlns:p14="http://schemas.microsoft.com/office/powerpoint/2010/main" val="8604518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Title slide with text">
    <p:spTree>
      <p:nvGrpSpPr>
        <p:cNvPr id="1" name=""/>
        <p:cNvGrpSpPr/>
        <p:nvPr/>
      </p:nvGrpSpPr>
      <p:grpSpPr>
        <a:xfrm>
          <a:off x="0" y="0"/>
          <a:ext cx="0" cy="0"/>
          <a:chOff x="0" y="0"/>
          <a:chExt cx="0" cy="0"/>
        </a:xfrm>
      </p:grpSpPr>
      <p:sp>
        <p:nvSpPr>
          <p:cNvPr id="21" name="Farvet baggrund"/>
          <p:cNvSpPr/>
          <p:nvPr/>
        </p:nvSpPr>
        <p:spPr>
          <a:xfrm>
            <a:off x="1"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8" dirty="0"/>
          </a:p>
        </p:txBody>
      </p:sp>
      <p:sp>
        <p:nvSpPr>
          <p:cNvPr id="19" name="White Top Rectangle"/>
          <p:cNvSpPr>
            <a:spLocks noChangeArrowheads="1"/>
          </p:cNvSpPr>
          <p:nvPr/>
        </p:nvSpPr>
        <p:spPr bwMode="auto">
          <a:xfrm>
            <a:off x="985839" y="3443622"/>
            <a:ext cx="648000" cy="46800"/>
          </a:xfrm>
          <a:prstGeom prst="rect">
            <a:avLst/>
          </a:prstGeom>
          <a:solidFill>
            <a:schemeClr val="bg1"/>
          </a:solidFill>
          <a:ln w="9525">
            <a:noFill/>
            <a:miter lim="800000"/>
            <a:headEnd/>
            <a:tailEnd/>
          </a:ln>
          <a:effectLst/>
        </p:spPr>
        <p:txBody>
          <a:bodyPr wrap="none" anchor="ctr"/>
          <a:lstStyle/>
          <a:p>
            <a:pPr>
              <a:defRPr/>
            </a:pPr>
            <a:endParaRPr lang="da-DK" sz="4798" dirty="0"/>
          </a:p>
        </p:txBody>
      </p:sp>
      <p:sp>
        <p:nvSpPr>
          <p:cNvPr id="34819" name="Title 1"/>
          <p:cNvSpPr>
            <a:spLocks noGrp="1" noChangeArrowheads="1"/>
          </p:cNvSpPr>
          <p:nvPr>
            <p:ph type="ctrTitle"/>
          </p:nvPr>
        </p:nvSpPr>
        <p:spPr>
          <a:xfrm>
            <a:off x="981845" y="1520317"/>
            <a:ext cx="9543307" cy="1779553"/>
          </a:xfrm>
        </p:spPr>
        <p:txBody>
          <a:bodyPr wrap="square" anchor="b" anchorCtr="0">
            <a:noAutofit/>
          </a:bodyPr>
          <a:lstStyle>
            <a:lvl1pPr>
              <a:lnSpc>
                <a:spcPct val="90000"/>
              </a:lnSpc>
              <a:defRPr sz="5998" baseline="0">
                <a:solidFill>
                  <a:schemeClr val="bg1"/>
                </a:solidFill>
                <a:latin typeface="AU Passata Light" panose="020B0303030902030804" pitchFamily="34" charset="0"/>
              </a:defRPr>
            </a:lvl1pPr>
          </a:lstStyle>
          <a:p>
            <a:r>
              <a:rPr lang="da-DK"/>
              <a:t>Klik for at redigere titeltypografien i masteren</a:t>
            </a:r>
          </a:p>
        </p:txBody>
      </p:sp>
      <p:sp>
        <p:nvSpPr>
          <p:cNvPr id="4" name="Text Placeholder 3"/>
          <p:cNvSpPr>
            <a:spLocks noGrp="1"/>
          </p:cNvSpPr>
          <p:nvPr>
            <p:ph type="body" sz="quarter" idx="11"/>
          </p:nvPr>
        </p:nvSpPr>
        <p:spPr>
          <a:xfrm>
            <a:off x="985839" y="3715433"/>
            <a:ext cx="7161212" cy="1746085"/>
          </a:xfrm>
        </p:spPr>
        <p:txBody>
          <a:bodyPr/>
          <a:lstStyle>
            <a:lvl1pPr marL="0" indent="0">
              <a:lnSpc>
                <a:spcPct val="101000"/>
              </a:lnSpc>
              <a:buFontTx/>
              <a:buNone/>
              <a:defRPr sz="2699"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p:txBody>
      </p:sp>
      <p:sp>
        <p:nvSpPr>
          <p:cNvPr id="22" name="TextBox 21"/>
          <p:cNvSpPr txBox="1"/>
          <p:nvPr/>
        </p:nvSpPr>
        <p:spPr>
          <a:xfrm>
            <a:off x="-2160354" y="2132856"/>
            <a:ext cx="2012649" cy="738664"/>
          </a:xfrm>
          <a:prstGeom prst="rect">
            <a:avLst/>
          </a:prstGeom>
          <a:noFill/>
        </p:spPr>
        <p:txBody>
          <a:bodyPr wrap="square" lIns="0" tIns="0" rIns="0" bIns="0" rtlCol="0">
            <a:noAutofit/>
          </a:bodyPr>
          <a:lstStyle/>
          <a:p>
            <a:pPr algn="r">
              <a:lnSpc>
                <a:spcPct val="100000"/>
              </a:lnSpc>
            </a:pPr>
            <a:r>
              <a:rPr lang="da-DK" sz="1000" noProof="1">
                <a:solidFill>
                  <a:schemeClr val="tx1">
                    <a:lumMod val="75000"/>
                    <a:lumOff val="25000"/>
                  </a:schemeClr>
                </a:solidFill>
              </a:rPr>
              <a:t>Ændr 2. linje i overskriften </a:t>
            </a:r>
            <a:r>
              <a:rPr lang="en-GB" sz="1000" noProof="1">
                <a:solidFill>
                  <a:schemeClr val="tx1">
                    <a:lumMod val="75000"/>
                    <a:lumOff val="25000"/>
                  </a:schemeClr>
                </a:solidFill>
              </a:rPr>
              <a:t/>
            </a:r>
            <a:br>
              <a:rPr lang="en-GB" sz="1000" noProof="1">
                <a:solidFill>
                  <a:schemeClr val="tx1">
                    <a:lumMod val="75000"/>
                    <a:lumOff val="25000"/>
                  </a:schemeClr>
                </a:solidFill>
              </a:rPr>
            </a:br>
            <a:r>
              <a:rPr lang="da-DK" sz="1000" noProof="1">
                <a:solidFill>
                  <a:schemeClr val="tx1">
                    <a:lumMod val="75000"/>
                    <a:lumOff val="25000"/>
                  </a:schemeClr>
                </a:solidFill>
              </a:rPr>
              <a:t>til AU Passata bold</a:t>
            </a:r>
            <a:endParaRPr lang="da-DK" sz="4798" dirty="0"/>
          </a:p>
        </p:txBody>
      </p:sp>
      <p:sp>
        <p:nvSpPr>
          <p:cNvPr id="38" name="OFF_logo2Computed"/>
          <p:cNvSpPr txBox="1">
            <a:spLocks noChangeArrowheads="1"/>
          </p:cNvSpPr>
          <p:nvPr/>
        </p:nvSpPr>
        <p:spPr bwMode="auto">
          <a:xfrm>
            <a:off x="972001" y="5997600"/>
            <a:ext cx="2350045" cy="676612"/>
          </a:xfrm>
          <a:prstGeom prst="rect">
            <a:avLst/>
          </a:prstGeom>
          <a:noFill/>
          <a:ln w="1778" algn="ctr">
            <a:noFill/>
            <a:miter lim="800000"/>
            <a:headEnd/>
            <a:tailEnd/>
          </a:ln>
          <a:effectLst/>
        </p:spPr>
        <p:txBody>
          <a:bodyPr wrap="square" lIns="0" tIns="583048" rIns="0" bIns="0">
            <a:spAutoFit/>
          </a:bodyPr>
          <a:lstStyle/>
          <a:p>
            <a:pPr>
              <a:lnSpc>
                <a:spcPct val="95000"/>
              </a:lnSpc>
              <a:defRPr/>
            </a:pPr>
            <a:r>
              <a:rPr lang="da-DK" sz="600" cap="all" spc="40" baseline="0" dirty="0">
                <a:solidFill>
                  <a:schemeClr val="bg1"/>
                </a:solidFill>
                <a:latin typeface="AU Passata Light" pitchFamily="34" charset="0"/>
              </a:rPr>
              <a:t>Aarhus Universitet</a:t>
            </a:r>
          </a:p>
        </p:txBody>
      </p:sp>
      <p:sp>
        <p:nvSpPr>
          <p:cNvPr id="43" name="OFF_logo1Computed"/>
          <p:cNvSpPr/>
          <p:nvPr/>
        </p:nvSpPr>
        <p:spPr bwMode="auto">
          <a:xfrm>
            <a:off x="972000" y="5997602"/>
            <a:ext cx="3650690" cy="451123"/>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DPU - Danmarks institut for Pædagogik og Uddannelse</a:t>
            </a:r>
          </a:p>
        </p:txBody>
      </p:sp>
      <p:sp>
        <p:nvSpPr>
          <p:cNvPr id="39" name="Date_DateCustomA"/>
          <p:cNvSpPr txBox="1">
            <a:spLocks noChangeArrowheads="1"/>
          </p:cNvSpPr>
          <p:nvPr/>
        </p:nvSpPr>
        <p:spPr bwMode="auto">
          <a:xfrm>
            <a:off x="3691333" y="5997600"/>
            <a:ext cx="2271840" cy="582176"/>
          </a:xfrm>
          <a:prstGeom prst="rect">
            <a:avLst/>
          </a:prstGeom>
          <a:noFill/>
          <a:ln w="1778" algn="ctr">
            <a:noFill/>
            <a:miter lim="800000"/>
            <a:headEnd/>
            <a:tailEnd/>
          </a:ln>
          <a:effectLst/>
        </p:spPr>
        <p:txBody>
          <a:bodyPr wrap="square" lIns="0" tIns="475076" rIns="0" bIns="0" anchor="t" anchorCtr="0">
            <a:spAutoFit/>
          </a:bodyPr>
          <a:lstStyle/>
          <a:p>
            <a:pPr algn="r">
              <a:lnSpc>
                <a:spcPct val="95000"/>
              </a:lnSpc>
              <a:defRPr/>
            </a:pPr>
            <a:r>
              <a:rPr lang="da-DK" sz="700" b="0" cap="all" baseline="0" dirty="0">
                <a:solidFill>
                  <a:schemeClr val="bg1"/>
                </a:solidFill>
                <a:latin typeface="+mn-lt"/>
              </a:rPr>
              <a:t>Studiestart 2019</a:t>
            </a:r>
          </a:p>
        </p:txBody>
      </p:sp>
      <p:sp>
        <p:nvSpPr>
          <p:cNvPr id="41" name="USR_Title"/>
          <p:cNvSpPr txBox="1">
            <a:spLocks noChangeArrowheads="1"/>
          </p:cNvSpPr>
          <p:nvPr/>
        </p:nvSpPr>
        <p:spPr bwMode="auto">
          <a:xfrm>
            <a:off x="6240044" y="5997600"/>
            <a:ext cx="2982416" cy="684512"/>
          </a:xfrm>
          <a:prstGeom prst="rect">
            <a:avLst/>
          </a:prstGeom>
          <a:noFill/>
          <a:ln w="1778" algn="ctr">
            <a:noFill/>
            <a:miter lim="800000"/>
            <a:headEnd/>
            <a:tailEnd/>
          </a:ln>
          <a:effectLst/>
        </p:spPr>
        <p:txBody>
          <a:bodyPr lIns="0" tIns="475076" rIns="0" bIns="0" anchor="t" anchorCtr="0">
            <a:spAutoFit/>
          </a:bodyPr>
          <a:lstStyle/>
          <a:p>
            <a:pPr marL="0" marR="0" lvl="0" indent="0" algn="l" defTabSz="914126" rtl="0" eaLnBrk="1" fontAlgn="base" latinLnBrk="0" hangingPunct="1">
              <a:lnSpc>
                <a:spcPct val="95000"/>
              </a:lnSpc>
              <a:spcBef>
                <a:spcPct val="0"/>
              </a:spcBef>
              <a:spcAft>
                <a:spcPct val="0"/>
              </a:spcAft>
              <a:buClrTx/>
              <a:buSzTx/>
              <a:buFont typeface="AU Passata" pitchFamily="34" charset="0"/>
              <a:buNone/>
              <a:tabLst/>
              <a:defRPr/>
            </a:pPr>
            <a:r>
              <a:rPr lang="da-DK" sz="700" b="0" kern="1200" cap="all" baseline="0" dirty="0">
                <a:solidFill>
                  <a:schemeClr val="bg1"/>
                </a:solidFill>
                <a:latin typeface="AU Passata" pitchFamily="34" charset="0"/>
                <a:ea typeface="+mn-ea"/>
                <a:cs typeface="+mn-cs"/>
              </a:rPr>
              <a:t>Studenterrepræsentant i dit uddannelsesnævn</a:t>
            </a:r>
          </a:p>
          <a:p>
            <a:pPr algn="l">
              <a:lnSpc>
                <a:spcPct val="95000"/>
              </a:lnSpc>
              <a:defRPr/>
            </a:pPr>
            <a:endParaRPr lang="da-DK" sz="700" b="0" cap="all" baseline="0" dirty="0">
              <a:solidFill>
                <a:schemeClr val="bg1"/>
              </a:solidFill>
              <a:latin typeface="+mn-lt"/>
            </a:endParaRPr>
          </a:p>
        </p:txBody>
      </p:sp>
      <p:sp>
        <p:nvSpPr>
          <p:cNvPr id="40" name="FLD_Event"/>
          <p:cNvSpPr txBox="1">
            <a:spLocks noChangeArrowheads="1"/>
          </p:cNvSpPr>
          <p:nvPr/>
        </p:nvSpPr>
        <p:spPr bwMode="auto">
          <a:xfrm>
            <a:off x="3691333" y="5997600"/>
            <a:ext cx="2271840" cy="447676"/>
          </a:xfrm>
          <a:prstGeom prst="rect">
            <a:avLst/>
          </a:prstGeom>
          <a:noFill/>
          <a:ln w="1778" algn="ctr">
            <a:noFill/>
            <a:miter lim="800000"/>
            <a:headEnd/>
            <a:tailEnd/>
          </a:ln>
          <a:effectLst/>
        </p:spPr>
        <p:txBody>
          <a:bodyPr wrap="square" lIns="0" tIns="341911" rIns="0" bIns="0" anchor="t" anchorCtr="0">
            <a:spAutoFit/>
          </a:bodyPr>
          <a:lstStyle/>
          <a:p>
            <a:pPr algn="r">
              <a:lnSpc>
                <a:spcPct val="95000"/>
              </a:lnSpc>
              <a:defRPr/>
            </a:pPr>
            <a:endParaRPr lang="da-DK" sz="700" b="0" cap="all" baseline="0" dirty="0">
              <a:solidFill>
                <a:schemeClr val="bg1"/>
              </a:solidFill>
              <a:latin typeface="+mn-lt"/>
            </a:endParaRPr>
          </a:p>
        </p:txBody>
      </p:sp>
      <p:pic>
        <p:nvPicPr>
          <p:cNvPr id="17" name="Au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23" name="Billede str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3201" y="5997602"/>
            <a:ext cx="71734" cy="557999"/>
          </a:xfrm>
          <a:prstGeom prst="rect">
            <a:avLst/>
          </a:prstGeom>
        </p:spPr>
      </p:pic>
      <p:pic>
        <p:nvPicPr>
          <p:cNvPr id="552126562" name="SecondaryLogo"/>
          <p:cNvPicPr>
            <a:picLocks noChangeAspect="1"/>
          </p:cNvPicPr>
          <p:nvPr/>
        </p:nvPicPr>
        <p:blipFill>
          <a:blip r:embed="rId4"/>
          <a:stretch>
            <a:fillRect/>
          </a:stretch>
        </p:blipFill>
        <p:spPr>
          <a:xfrm>
            <a:off x="10206001" y="5997600"/>
            <a:ext cx="1658237" cy="558000"/>
          </a:xfrm>
          <a:prstGeom prst="rect">
            <a:avLst/>
          </a:prstGeom>
        </p:spPr>
      </p:pic>
      <p:sp>
        <p:nvSpPr>
          <p:cNvPr id="5" name="Slide Number Placeholder 4"/>
          <p:cNvSpPr>
            <a:spLocks noGrp="1"/>
          </p:cNvSpPr>
          <p:nvPr>
            <p:ph type="sldNum" sz="quarter" idx="14"/>
          </p:nvPr>
        </p:nvSpPr>
        <p:spPr>
          <a:xfrm>
            <a:off x="11807992" y="6581498"/>
            <a:ext cx="252000" cy="153888"/>
          </a:xfrm>
        </p:spPr>
        <p:txBody>
          <a:bodyPr/>
          <a:lstStyle>
            <a:lvl1pPr>
              <a:defRPr>
                <a:solidFill>
                  <a:schemeClr val="bg1"/>
                </a:solidFill>
              </a:defRPr>
            </a:lvl1pPr>
          </a:lstStyle>
          <a:p>
            <a:fld id="{9FEA5EF5-F067-42B8-A4E4-B09004436BE5}" type="slidenum">
              <a:rPr lang="da-DK" smtClean="0"/>
              <a:t>‹nr.›</a:t>
            </a:fld>
            <a:endParaRPr lang="da-DK"/>
          </a:p>
        </p:txBody>
      </p:sp>
      <p:sp>
        <p:nvSpPr>
          <p:cNvPr id="2" name="Date Placeholder 1" hidden="1"/>
          <p:cNvSpPr>
            <a:spLocks noGrp="1"/>
          </p:cNvSpPr>
          <p:nvPr>
            <p:ph type="dt" sz="half" idx="12"/>
          </p:nvPr>
        </p:nvSpPr>
        <p:spPr/>
        <p:txBody>
          <a:bodyPr/>
          <a:lstStyle/>
          <a:p>
            <a:fld id="{CD3C1369-1045-4643-ACB6-78E5A81EC15E}" type="datetimeFigureOut">
              <a:rPr lang="da-DK" smtClean="0"/>
              <a:t>23-03-2023</a:t>
            </a:fld>
            <a:endParaRPr lang="da-DK"/>
          </a:p>
        </p:txBody>
      </p:sp>
      <p:sp>
        <p:nvSpPr>
          <p:cNvPr id="3" name="Footer Placeholder 2" hidden="1"/>
          <p:cNvSpPr>
            <a:spLocks noGrp="1"/>
          </p:cNvSpPr>
          <p:nvPr>
            <p:ph type="ftr" sz="quarter" idx="13"/>
          </p:nvPr>
        </p:nvSpPr>
        <p:spPr/>
        <p:txBody>
          <a:bodyPr/>
          <a:lstStyle/>
          <a:p>
            <a:endParaRPr lang="da-DK"/>
          </a:p>
        </p:txBody>
      </p:sp>
    </p:spTree>
    <p:extLst>
      <p:ext uri="{BB962C8B-B14F-4D97-AF65-F5344CB8AC3E}">
        <p14:creationId xmlns:p14="http://schemas.microsoft.com/office/powerpoint/2010/main" val="22712488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Title slide no picture">
    <p:spTree>
      <p:nvGrpSpPr>
        <p:cNvPr id="1" name=""/>
        <p:cNvGrpSpPr/>
        <p:nvPr/>
      </p:nvGrpSpPr>
      <p:grpSpPr>
        <a:xfrm>
          <a:off x="0" y="0"/>
          <a:ext cx="0" cy="0"/>
          <a:chOff x="0" y="0"/>
          <a:chExt cx="0" cy="0"/>
        </a:xfrm>
      </p:grpSpPr>
      <p:sp>
        <p:nvSpPr>
          <p:cNvPr id="22" name="Farvet baggrund"/>
          <p:cNvSpPr/>
          <p:nvPr/>
        </p:nvSpPr>
        <p:spPr>
          <a:xfrm>
            <a:off x="1"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8" dirty="0"/>
          </a:p>
        </p:txBody>
      </p:sp>
      <p:sp>
        <p:nvSpPr>
          <p:cNvPr id="34819" name="Title 1"/>
          <p:cNvSpPr>
            <a:spLocks noGrp="1" noChangeArrowheads="1"/>
          </p:cNvSpPr>
          <p:nvPr>
            <p:ph type="ctrTitle"/>
          </p:nvPr>
        </p:nvSpPr>
        <p:spPr>
          <a:xfrm>
            <a:off x="985839" y="2066846"/>
            <a:ext cx="10220325" cy="2492990"/>
          </a:xfrm>
        </p:spPr>
        <p:txBody>
          <a:bodyPr wrap="square" anchor="ctr" anchorCtr="0">
            <a:spAutoFit/>
          </a:bodyPr>
          <a:lstStyle>
            <a:lvl1pPr>
              <a:lnSpc>
                <a:spcPct val="90000"/>
              </a:lnSpc>
              <a:defRPr sz="5998" baseline="0">
                <a:solidFill>
                  <a:schemeClr val="bg1"/>
                </a:solidFill>
                <a:latin typeface="AU Passata Light" panose="020B0303030902030804" pitchFamily="34" charset="0"/>
              </a:defRPr>
            </a:lvl1pPr>
          </a:lstStyle>
          <a:p>
            <a:r>
              <a:rPr lang="da-DK"/>
              <a:t>Klik for at redigere titeltypografien i masteren</a:t>
            </a:r>
          </a:p>
        </p:txBody>
      </p:sp>
      <p:sp>
        <p:nvSpPr>
          <p:cNvPr id="14" name="TextBox 13"/>
          <p:cNvSpPr txBox="1"/>
          <p:nvPr/>
        </p:nvSpPr>
        <p:spPr>
          <a:xfrm>
            <a:off x="-1973598" y="3082508"/>
            <a:ext cx="1825892" cy="307777"/>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Ændr 2. linje eller ord til</a:t>
            </a:r>
            <a:endParaRPr lang="da-DK" sz="1799"/>
          </a:p>
          <a:p>
            <a:pPr algn="r">
              <a:lnSpc>
                <a:spcPct val="100000"/>
              </a:lnSpc>
            </a:pPr>
            <a:r>
              <a:rPr lang="da-DK" sz="1000" noProof="1">
                <a:solidFill>
                  <a:schemeClr val="tx1">
                    <a:lumMod val="75000"/>
                    <a:lumOff val="25000"/>
                  </a:schemeClr>
                </a:solidFill>
              </a:rPr>
              <a:t>AU Passata Bold</a:t>
            </a:r>
            <a:endParaRPr lang="da-DK" sz="4798" dirty="0"/>
          </a:p>
        </p:txBody>
      </p:sp>
      <p:sp>
        <p:nvSpPr>
          <p:cNvPr id="25" name="OFF_logo2Computed"/>
          <p:cNvSpPr txBox="1">
            <a:spLocks noChangeArrowheads="1"/>
          </p:cNvSpPr>
          <p:nvPr/>
        </p:nvSpPr>
        <p:spPr bwMode="auto">
          <a:xfrm>
            <a:off x="972001" y="5997600"/>
            <a:ext cx="2350045" cy="676612"/>
          </a:xfrm>
          <a:prstGeom prst="rect">
            <a:avLst/>
          </a:prstGeom>
          <a:noFill/>
          <a:ln w="1778" algn="ctr">
            <a:noFill/>
            <a:miter lim="800000"/>
            <a:headEnd/>
            <a:tailEnd/>
          </a:ln>
          <a:effectLst/>
        </p:spPr>
        <p:txBody>
          <a:bodyPr wrap="square" lIns="0" tIns="583048" rIns="0" bIns="0">
            <a:spAutoFit/>
          </a:bodyPr>
          <a:lstStyle/>
          <a:p>
            <a:pPr>
              <a:lnSpc>
                <a:spcPct val="95000"/>
              </a:lnSpc>
              <a:defRPr/>
            </a:pPr>
            <a:r>
              <a:rPr lang="da-DK" sz="600" cap="all" spc="40" baseline="0" dirty="0">
                <a:solidFill>
                  <a:schemeClr val="bg1"/>
                </a:solidFill>
                <a:latin typeface="AU Passata Light" pitchFamily="34" charset="0"/>
              </a:rPr>
              <a:t>Aarhus Universitet</a:t>
            </a:r>
          </a:p>
        </p:txBody>
      </p:sp>
      <p:sp>
        <p:nvSpPr>
          <p:cNvPr id="30" name="OFF_logo1Computed"/>
          <p:cNvSpPr/>
          <p:nvPr/>
        </p:nvSpPr>
        <p:spPr bwMode="auto">
          <a:xfrm>
            <a:off x="972000" y="5997602"/>
            <a:ext cx="3650690" cy="451123"/>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DPU - Danmarks institut for Pædagogik og Uddannelse</a:t>
            </a:r>
          </a:p>
        </p:txBody>
      </p:sp>
      <p:sp>
        <p:nvSpPr>
          <p:cNvPr id="26" name="Date_DateCustomA"/>
          <p:cNvSpPr txBox="1">
            <a:spLocks noChangeArrowheads="1"/>
          </p:cNvSpPr>
          <p:nvPr/>
        </p:nvSpPr>
        <p:spPr bwMode="auto">
          <a:xfrm>
            <a:off x="3691333" y="5997600"/>
            <a:ext cx="2271840" cy="582176"/>
          </a:xfrm>
          <a:prstGeom prst="rect">
            <a:avLst/>
          </a:prstGeom>
          <a:noFill/>
          <a:ln w="1778" algn="ctr">
            <a:noFill/>
            <a:miter lim="800000"/>
            <a:headEnd/>
            <a:tailEnd/>
          </a:ln>
          <a:effectLst/>
        </p:spPr>
        <p:txBody>
          <a:bodyPr wrap="square" lIns="0" tIns="475076" rIns="0" bIns="0" anchor="t" anchorCtr="0">
            <a:spAutoFit/>
          </a:bodyPr>
          <a:lstStyle/>
          <a:p>
            <a:pPr algn="r">
              <a:lnSpc>
                <a:spcPct val="95000"/>
              </a:lnSpc>
              <a:defRPr/>
            </a:pPr>
            <a:r>
              <a:rPr lang="da-DK" sz="700" b="0" cap="all" baseline="0" dirty="0">
                <a:solidFill>
                  <a:schemeClr val="bg1"/>
                </a:solidFill>
                <a:latin typeface="+mn-lt"/>
              </a:rPr>
              <a:t>Studiestart 2019</a:t>
            </a:r>
          </a:p>
        </p:txBody>
      </p:sp>
      <p:sp>
        <p:nvSpPr>
          <p:cNvPr id="28" name="USR_Title"/>
          <p:cNvSpPr txBox="1">
            <a:spLocks noChangeArrowheads="1"/>
          </p:cNvSpPr>
          <p:nvPr/>
        </p:nvSpPr>
        <p:spPr bwMode="auto">
          <a:xfrm>
            <a:off x="6240044" y="5997600"/>
            <a:ext cx="2982416" cy="684512"/>
          </a:xfrm>
          <a:prstGeom prst="rect">
            <a:avLst/>
          </a:prstGeom>
          <a:noFill/>
          <a:ln w="1778" algn="ctr">
            <a:noFill/>
            <a:miter lim="800000"/>
            <a:headEnd/>
            <a:tailEnd/>
          </a:ln>
          <a:effectLst/>
        </p:spPr>
        <p:txBody>
          <a:bodyPr lIns="0" tIns="475076" rIns="0" bIns="0" anchor="t" anchorCtr="0">
            <a:spAutoFit/>
          </a:bodyPr>
          <a:lstStyle/>
          <a:p>
            <a:pPr marL="0" marR="0" lvl="0" indent="0" algn="l" defTabSz="914126" rtl="0" eaLnBrk="1" fontAlgn="base" latinLnBrk="0" hangingPunct="1">
              <a:lnSpc>
                <a:spcPct val="95000"/>
              </a:lnSpc>
              <a:spcBef>
                <a:spcPct val="0"/>
              </a:spcBef>
              <a:spcAft>
                <a:spcPct val="0"/>
              </a:spcAft>
              <a:buClrTx/>
              <a:buSzTx/>
              <a:buFont typeface="AU Passata" pitchFamily="34" charset="0"/>
              <a:buNone/>
              <a:tabLst/>
              <a:defRPr/>
            </a:pPr>
            <a:r>
              <a:rPr lang="da-DK" sz="700" b="0" kern="1200" cap="all" baseline="0" dirty="0">
                <a:solidFill>
                  <a:schemeClr val="bg1"/>
                </a:solidFill>
                <a:latin typeface="AU Passata" pitchFamily="34" charset="0"/>
                <a:ea typeface="+mn-ea"/>
                <a:cs typeface="+mn-cs"/>
              </a:rPr>
              <a:t>Studenterrepræsentant i dit uddannelsesnævn</a:t>
            </a:r>
          </a:p>
          <a:p>
            <a:pPr algn="l">
              <a:lnSpc>
                <a:spcPct val="95000"/>
              </a:lnSpc>
              <a:defRPr/>
            </a:pPr>
            <a:endParaRPr lang="da-DK" sz="700" b="0" cap="all" baseline="0" dirty="0">
              <a:solidFill>
                <a:schemeClr val="bg1"/>
              </a:solidFill>
              <a:latin typeface="+mn-lt"/>
            </a:endParaRPr>
          </a:p>
        </p:txBody>
      </p:sp>
      <p:sp>
        <p:nvSpPr>
          <p:cNvPr id="27" name="FLD_Event"/>
          <p:cNvSpPr txBox="1">
            <a:spLocks noChangeArrowheads="1"/>
          </p:cNvSpPr>
          <p:nvPr/>
        </p:nvSpPr>
        <p:spPr bwMode="auto">
          <a:xfrm>
            <a:off x="3691333" y="5997600"/>
            <a:ext cx="2271840" cy="447676"/>
          </a:xfrm>
          <a:prstGeom prst="rect">
            <a:avLst/>
          </a:prstGeom>
          <a:noFill/>
          <a:ln w="1778" algn="ctr">
            <a:noFill/>
            <a:miter lim="800000"/>
            <a:headEnd/>
            <a:tailEnd/>
          </a:ln>
          <a:effectLst/>
        </p:spPr>
        <p:txBody>
          <a:bodyPr wrap="square" lIns="0" tIns="341911" rIns="0" bIns="0" anchor="t" anchorCtr="0">
            <a:spAutoFit/>
          </a:bodyPr>
          <a:lstStyle/>
          <a:p>
            <a:pPr algn="r">
              <a:lnSpc>
                <a:spcPct val="95000"/>
              </a:lnSpc>
              <a:defRPr/>
            </a:pPr>
            <a:endParaRPr lang="da-DK" sz="700" b="0" cap="all" baseline="0" dirty="0">
              <a:solidFill>
                <a:schemeClr val="bg1"/>
              </a:solidFill>
              <a:latin typeface="+mn-lt"/>
            </a:endParaRPr>
          </a:p>
        </p:txBody>
      </p:sp>
      <p:pic>
        <p:nvPicPr>
          <p:cNvPr id="17" name="Au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23" name="Billed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3201" y="5997602"/>
            <a:ext cx="71734" cy="557999"/>
          </a:xfrm>
          <a:prstGeom prst="rect">
            <a:avLst/>
          </a:prstGeom>
        </p:spPr>
      </p:pic>
      <p:pic>
        <p:nvPicPr>
          <p:cNvPr id="702514467" name="SecondaryLogo"/>
          <p:cNvPicPr>
            <a:picLocks noChangeAspect="1"/>
          </p:cNvPicPr>
          <p:nvPr/>
        </p:nvPicPr>
        <p:blipFill>
          <a:blip r:embed="rId4"/>
          <a:stretch>
            <a:fillRect/>
          </a:stretch>
        </p:blipFill>
        <p:spPr>
          <a:xfrm>
            <a:off x="10206001" y="5997600"/>
            <a:ext cx="1658237" cy="558000"/>
          </a:xfrm>
          <a:prstGeom prst="rect">
            <a:avLst/>
          </a:prstGeom>
        </p:spPr>
      </p:pic>
      <p:sp>
        <p:nvSpPr>
          <p:cNvPr id="4" name="Slide Number Placeholder 3"/>
          <p:cNvSpPr>
            <a:spLocks noGrp="1"/>
          </p:cNvSpPr>
          <p:nvPr>
            <p:ph type="sldNum" sz="quarter" idx="12"/>
          </p:nvPr>
        </p:nvSpPr>
        <p:spPr>
          <a:xfrm>
            <a:off x="11807992" y="6581498"/>
            <a:ext cx="252000" cy="153888"/>
          </a:xfrm>
        </p:spPr>
        <p:txBody>
          <a:bodyPr/>
          <a:lstStyle>
            <a:lvl1pPr>
              <a:defRPr>
                <a:solidFill>
                  <a:schemeClr val="bg1"/>
                </a:solidFill>
              </a:defRPr>
            </a:lvl1pPr>
          </a:lstStyle>
          <a:p>
            <a:fld id="{9FEA5EF5-F067-42B8-A4E4-B09004436BE5}" type="slidenum">
              <a:rPr lang="da-DK" smtClean="0"/>
              <a:t>‹nr.›</a:t>
            </a:fld>
            <a:endParaRPr lang="da-DK"/>
          </a:p>
        </p:txBody>
      </p:sp>
      <p:sp>
        <p:nvSpPr>
          <p:cNvPr id="2" name="Date Placeholder 1" hidden="1"/>
          <p:cNvSpPr>
            <a:spLocks noGrp="1"/>
          </p:cNvSpPr>
          <p:nvPr>
            <p:ph type="dt" sz="half" idx="10"/>
          </p:nvPr>
        </p:nvSpPr>
        <p:spPr/>
        <p:txBody>
          <a:bodyPr/>
          <a:lstStyle/>
          <a:p>
            <a:fld id="{CD3C1369-1045-4643-ACB6-78E5A81EC15E}" type="datetimeFigureOut">
              <a:rPr lang="da-DK" smtClean="0"/>
              <a:t>23-03-2023</a:t>
            </a:fld>
            <a:endParaRPr lang="da-DK"/>
          </a:p>
        </p:txBody>
      </p:sp>
      <p:sp>
        <p:nvSpPr>
          <p:cNvPr id="3" name="Footer Placeholder 2" hidden="1"/>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2027763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14" name="Hvid baggrund"/>
          <p:cNvSpPr/>
          <p:nvPr userDrawn="1"/>
        </p:nvSpPr>
        <p:spPr bwMode="auto">
          <a:xfrm>
            <a:off x="0" y="0"/>
            <a:ext cx="12193200" cy="5911200"/>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5" name="Black Rectangle"/>
          <p:cNvSpPr/>
          <p:nvPr userDrawn="1"/>
        </p:nvSpPr>
        <p:spPr>
          <a:xfrm>
            <a:off x="990000" y="1045684"/>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a:p>
            <a:pPr algn="ctr"/>
            <a:endParaRPr lang="da-DK" sz="4799" dirty="0"/>
          </a:p>
        </p:txBody>
      </p:sp>
      <p:sp>
        <p:nvSpPr>
          <p:cNvPr id="2" name="Title 1"/>
          <p:cNvSpPr>
            <a:spLocks noGrp="1"/>
          </p:cNvSpPr>
          <p:nvPr>
            <p:ph type="title" hasCustomPrompt="1"/>
          </p:nvPr>
        </p:nvSpPr>
        <p:spPr>
          <a:xfrm>
            <a:off x="316800" y="230400"/>
            <a:ext cx="5644263" cy="752400"/>
          </a:xfrm>
        </p:spPr>
        <p:txBody>
          <a:bodyPr anchor="t" anchorCtr="0"/>
          <a:lstStyle>
            <a:lvl1pPr>
              <a:defRPr/>
            </a:lvl1pPr>
          </a:lstStyle>
          <a:p>
            <a:r>
              <a:rPr lang="da-DK" dirty="0"/>
              <a:t>Insert title</a:t>
            </a:r>
            <a:endParaRPr lang="da-DK"/>
          </a:p>
        </p:txBody>
      </p:sp>
      <p:sp>
        <p:nvSpPr>
          <p:cNvPr id="10" name="Text Placeholder 2"/>
          <p:cNvSpPr>
            <a:spLocks noGrp="1"/>
          </p:cNvSpPr>
          <p:nvPr>
            <p:ph type="body" sz="quarter" idx="14"/>
          </p:nvPr>
        </p:nvSpPr>
        <p:spPr>
          <a:xfrm>
            <a:off x="985838" y="1371600"/>
            <a:ext cx="4975225" cy="4525964"/>
          </a:xfrm>
        </p:spPr>
        <p:txBody>
          <a:bodyPr/>
          <a:lstStyle>
            <a:lvl1pPr marL="0" indent="0">
              <a:buFont typeface="Calibri" panose="020F0502020204030204" pitchFamily="34" charset="0"/>
              <a:buChar char="​"/>
              <a:defRPr/>
            </a:lvl1p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7" name="Picture Placeholder 3"/>
          <p:cNvSpPr>
            <a:spLocks noGrp="1"/>
          </p:cNvSpPr>
          <p:nvPr>
            <p:ph type="pic" sz="quarter" idx="13" hasCustomPrompt="1"/>
          </p:nvPr>
        </p:nvSpPr>
        <p:spPr>
          <a:xfrm>
            <a:off x="6230198" y="315913"/>
            <a:ext cx="5644110" cy="5581650"/>
          </a:xfrm>
        </p:spPr>
        <p:txBody>
          <a:bodyPr/>
          <a:lstStyle>
            <a:lvl1pPr marL="0" indent="0">
              <a:buNone/>
              <a:defRPr b="0"/>
            </a:lvl1pPr>
          </a:lstStyle>
          <a:p>
            <a:r>
              <a:rPr lang="da-DK" dirty="0"/>
              <a:t>Click here and add image via Templafy Image Library</a:t>
            </a:r>
            <a:endParaRPr lang="da-DK"/>
          </a:p>
        </p:txBody>
      </p:sp>
      <p:sp>
        <p:nvSpPr>
          <p:cNvPr id="9" name="TextBox 8"/>
          <p:cNvSpPr txBox="1"/>
          <p:nvPr userDrawn="1"/>
        </p:nvSpPr>
        <p:spPr>
          <a:xfrm>
            <a:off x="-1973598" y="340161"/>
            <a:ext cx="1825892"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én linje</a:t>
            </a:r>
            <a:endParaRPr lang="da-DK"/>
          </a:p>
          <a:p>
            <a:pPr algn="r">
              <a:lnSpc>
                <a:spcPct val="100000"/>
              </a:lnSpc>
            </a:pPr>
            <a:r>
              <a:rPr lang="da-DK" sz="1000" noProof="1">
                <a:solidFill>
                  <a:schemeClr val="tx1">
                    <a:lumMod val="75000"/>
                    <a:lumOff val="25000"/>
                  </a:schemeClr>
                </a:solidFill>
              </a:rPr>
              <a:t>Light eller AU Passata Bold</a:t>
            </a:r>
            <a:endParaRPr lang="da-DK" sz="4799" dirty="0"/>
          </a:p>
        </p:txBody>
      </p:sp>
      <p:sp>
        <p:nvSpPr>
          <p:cNvPr id="8" name="Slide Number Placeholder 7"/>
          <p:cNvSpPr>
            <a:spLocks noGrp="1"/>
          </p:cNvSpPr>
          <p:nvPr>
            <p:ph type="sldNum" sz="quarter" idx="17"/>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5" name="Date Placeholder 4" hidden="1"/>
          <p:cNvSpPr>
            <a:spLocks noGrp="1"/>
          </p:cNvSpPr>
          <p:nvPr>
            <p:ph type="dt" sz="half" idx="15"/>
          </p:nvPr>
        </p:nvSpPr>
        <p:spPr/>
        <p:txBody>
          <a:bodyPr/>
          <a:lstStyle/>
          <a:p>
            <a:fld id="{78417F83-4CBA-48F2-BAD0-783AE3701E32}" type="datetimeFigureOut">
              <a:rPr lang="da-DK" smtClean="0"/>
              <a:pPr/>
              <a:t>23-03-2023</a:t>
            </a:fld>
            <a:r>
              <a:rPr lang="da-DK" dirty="0"/>
              <a:t>13-03-2023</a:t>
            </a:r>
          </a:p>
        </p:txBody>
      </p:sp>
      <p:sp>
        <p:nvSpPr>
          <p:cNvPr id="6" name="Footer Placeholder 5" hidden="1"/>
          <p:cNvSpPr>
            <a:spLocks noGrp="1"/>
          </p:cNvSpPr>
          <p:nvPr>
            <p:ph type="ftr" sz="quarter" idx="16"/>
          </p:nvPr>
        </p:nvSpPr>
        <p:spPr/>
        <p:txBody>
          <a:bodyPr/>
          <a:lstStyle/>
          <a:p>
            <a:endParaRPr lang="da-DK" dirty="0"/>
          </a:p>
        </p:txBody>
      </p:sp>
    </p:spTree>
    <p:extLst>
      <p:ext uri="{BB962C8B-B14F-4D97-AF65-F5344CB8AC3E}">
        <p14:creationId xmlns:p14="http://schemas.microsoft.com/office/powerpoint/2010/main" val="3999787102"/>
      </p:ext>
    </p:extLst>
  </p:cSld>
  <p:clrMapOvr>
    <a:masterClrMapping/>
  </p:clrMapOvr>
  <p:extLst>
    <p:ext uri="{DCECCB84-F9BA-43D5-87BE-67443E8EF086}">
      <p15:sldGuideLst xmlns:p15="http://schemas.microsoft.com/office/powerpoint/2012/main">
        <p15:guide id="1" pos="3924" userDrawn="1">
          <p15:clr>
            <a:srgbClr val="A4A3A4"/>
          </p15:clr>
        </p15:guide>
        <p15:guide id="2" pos="3755" userDrawn="1">
          <p15:clr>
            <a:srgbClr val="A4A3A4"/>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el og indholdsobjekt">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da-DK"/>
              <a:t>Klik for at redigere titeltypografien i masteren</a:t>
            </a:r>
          </a:p>
        </p:txBody>
      </p:sp>
      <p:sp>
        <p:nvSpPr>
          <p:cNvPr id="3" name="Content Placeholder 2"/>
          <p:cNvSpPr>
            <a:spLocks noGrp="1"/>
          </p:cNvSpPr>
          <p:nvPr>
            <p:ph idx="1"/>
          </p:nvPr>
        </p:nvSpPr>
        <p:spPr>
          <a:xfrm>
            <a:off x="985839" y="1960079"/>
            <a:ext cx="10220325" cy="3937484"/>
          </a:xfrm>
        </p:spPr>
        <p:txBody>
          <a:bodyPr/>
          <a:lstStyle>
            <a:lvl1pPr marL="0" indent="0">
              <a:buFont typeface="Calibri" panose="020F0502020204030204" pitchFamily="34" charset="0"/>
              <a:buChar char="​"/>
              <a:defRPr/>
            </a:lvl1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TextBox 4"/>
          <p:cNvSpPr txBox="1"/>
          <p:nvPr/>
        </p:nvSpPr>
        <p:spPr>
          <a:xfrm>
            <a:off x="-1973598" y="340163"/>
            <a:ext cx="1825892" cy="461665"/>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to</a:t>
            </a:r>
            <a:r>
              <a:rPr lang="da-DK" sz="1000" baseline="0" noProof="1">
                <a:solidFill>
                  <a:schemeClr val="tx1">
                    <a:lumMod val="75000"/>
                    <a:lumOff val="25000"/>
                  </a:schemeClr>
                </a:solidFill>
              </a:rPr>
              <a:t> linjer </a:t>
            </a:r>
            <a:endParaRPr lang="da-DK" sz="1799"/>
          </a:p>
          <a:p>
            <a:pPr algn="r">
              <a:lnSpc>
                <a:spcPct val="100000"/>
              </a:lnSpc>
            </a:pPr>
            <a:r>
              <a:rPr lang="da-DK" sz="1000" baseline="0" noProof="1">
                <a:solidFill>
                  <a:schemeClr val="tx1">
                    <a:lumMod val="75000"/>
                    <a:lumOff val="25000"/>
                  </a:schemeClr>
                </a:solidFill>
              </a:rPr>
              <a:t>ændr 2. linje til</a:t>
            </a:r>
            <a:endParaRPr lang="da-DK" sz="1799"/>
          </a:p>
          <a:p>
            <a:pPr algn="r">
              <a:lnSpc>
                <a:spcPct val="100000"/>
              </a:lnSpc>
            </a:pPr>
            <a:r>
              <a:rPr lang="da-DK" sz="1000" noProof="1">
                <a:solidFill>
                  <a:schemeClr val="tx1">
                    <a:lumMod val="75000"/>
                    <a:lumOff val="25000"/>
                  </a:schemeClr>
                </a:solidFill>
              </a:rPr>
              <a:t>AU Passata Bold</a:t>
            </a:r>
            <a:endParaRPr lang="da-DK" sz="4798" dirty="0"/>
          </a:p>
        </p:txBody>
      </p:sp>
      <p:sp>
        <p:nvSpPr>
          <p:cNvPr id="9" name="Slide Number Placeholder 8"/>
          <p:cNvSpPr>
            <a:spLocks noGrp="1"/>
          </p:cNvSpPr>
          <p:nvPr>
            <p:ph type="sldNum" sz="quarter" idx="12"/>
          </p:nvPr>
        </p:nvSpPr>
        <p:spPr>
          <a:xfrm>
            <a:off x="11807992" y="6581498"/>
            <a:ext cx="252000" cy="153888"/>
          </a:xfrm>
        </p:spPr>
        <p:txBody>
          <a:bodyPr/>
          <a:lstStyle/>
          <a:p>
            <a:fld id="{9FEA5EF5-F067-42B8-A4E4-B09004436BE5}" type="slidenum">
              <a:rPr lang="da-DK" smtClean="0"/>
              <a:t>‹nr.›</a:t>
            </a:fld>
            <a:endParaRPr lang="da-DK"/>
          </a:p>
        </p:txBody>
      </p:sp>
      <p:sp>
        <p:nvSpPr>
          <p:cNvPr id="7" name="Date Placeholder 6" hidden="1"/>
          <p:cNvSpPr>
            <a:spLocks noGrp="1"/>
          </p:cNvSpPr>
          <p:nvPr>
            <p:ph type="dt" sz="half" idx="10"/>
          </p:nvPr>
        </p:nvSpPr>
        <p:spPr/>
        <p:txBody>
          <a:bodyPr/>
          <a:lstStyle/>
          <a:p>
            <a:fld id="{CD3C1369-1045-4643-ACB6-78E5A81EC15E}" type="datetimeFigureOut">
              <a:rPr lang="da-DK" smtClean="0"/>
              <a:t>23-03-2023</a:t>
            </a:fld>
            <a:endParaRPr lang="da-DK"/>
          </a:p>
        </p:txBody>
      </p:sp>
      <p:sp>
        <p:nvSpPr>
          <p:cNvPr id="8" name="Footer Placeholder 7" hidden="1"/>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37745069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One line title and bullet text">
    <p:spTree>
      <p:nvGrpSpPr>
        <p:cNvPr id="1" name=""/>
        <p:cNvGrpSpPr/>
        <p:nvPr/>
      </p:nvGrpSpPr>
      <p:grpSpPr>
        <a:xfrm>
          <a:off x="0" y="0"/>
          <a:ext cx="0" cy="0"/>
          <a:chOff x="0" y="0"/>
          <a:chExt cx="0" cy="0"/>
        </a:xfrm>
      </p:grpSpPr>
      <p:sp>
        <p:nvSpPr>
          <p:cNvPr id="5" name="Hvid baggrund"/>
          <p:cNvSpPr/>
          <p:nvPr/>
        </p:nvSpPr>
        <p:spPr bwMode="auto">
          <a:xfrm>
            <a:off x="0" y="-1"/>
            <a:ext cx="12193200" cy="5894387"/>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marL="0" marR="0" indent="0" algn="l" defTabSz="914126"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6" name="Black Rectangle"/>
          <p:cNvSpPr/>
          <p:nvPr/>
        </p:nvSpPr>
        <p:spPr>
          <a:xfrm>
            <a:off x="990000" y="1045684"/>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8" dirty="0"/>
          </a:p>
          <a:p>
            <a:pPr algn="ctr"/>
            <a:endParaRPr lang="da-DK" sz="4798" dirty="0"/>
          </a:p>
        </p:txBody>
      </p:sp>
      <p:sp>
        <p:nvSpPr>
          <p:cNvPr id="4" name="Title 1"/>
          <p:cNvSpPr>
            <a:spLocks noGrp="1"/>
          </p:cNvSpPr>
          <p:nvPr>
            <p:ph type="title"/>
          </p:nvPr>
        </p:nvSpPr>
        <p:spPr>
          <a:xfrm>
            <a:off x="315913" y="228629"/>
            <a:ext cx="11556000" cy="752101"/>
          </a:xfrm>
        </p:spPr>
        <p:txBody>
          <a:bodyPr anchor="t" anchorCtr="0"/>
          <a:lstStyle/>
          <a:p>
            <a:r>
              <a:rPr lang="da-DK" dirty="0"/>
              <a:t>Klik for at redigere titeltypografien i masteren</a:t>
            </a:r>
          </a:p>
        </p:txBody>
      </p:sp>
      <p:sp>
        <p:nvSpPr>
          <p:cNvPr id="3" name="Content Placeholder 2"/>
          <p:cNvSpPr>
            <a:spLocks noGrp="1"/>
          </p:cNvSpPr>
          <p:nvPr>
            <p:ph idx="1"/>
          </p:nvPr>
        </p:nvSpPr>
        <p:spPr>
          <a:xfrm>
            <a:off x="985839" y="1373021"/>
            <a:ext cx="10220325" cy="4521366"/>
          </a:xfrm>
        </p:spPr>
        <p:txBody>
          <a:bodyPr/>
          <a:lstStyle>
            <a:lvl1pPr marL="0" indent="0">
              <a:buFont typeface="Calibri" panose="020F0502020204030204" pitchFamily="34" charset="0"/>
              <a:buChar char="​"/>
              <a:defRPr/>
            </a:lvl1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8" name="TextBox 17"/>
          <p:cNvSpPr txBox="1"/>
          <p:nvPr/>
        </p:nvSpPr>
        <p:spPr>
          <a:xfrm>
            <a:off x="-1973598" y="340163"/>
            <a:ext cx="1825892"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én linje</a:t>
            </a:r>
            <a:endParaRPr lang="da-DK" sz="1799"/>
          </a:p>
          <a:p>
            <a:pPr algn="r">
              <a:lnSpc>
                <a:spcPct val="100000"/>
              </a:lnSpc>
            </a:pPr>
            <a:r>
              <a:rPr lang="da-DK" sz="1000" noProof="1">
                <a:solidFill>
                  <a:schemeClr val="tx1">
                    <a:lumMod val="75000"/>
                    <a:lumOff val="25000"/>
                  </a:schemeClr>
                </a:solidFill>
              </a:rPr>
              <a:t>Light eller AU Passata Bold</a:t>
            </a:r>
            <a:endParaRPr lang="da-DK" sz="4798" dirty="0"/>
          </a:p>
        </p:txBody>
      </p:sp>
      <p:sp>
        <p:nvSpPr>
          <p:cNvPr id="9" name="Slide Number Placeholder 8"/>
          <p:cNvSpPr>
            <a:spLocks noGrp="1"/>
          </p:cNvSpPr>
          <p:nvPr>
            <p:ph type="sldNum" sz="quarter" idx="12"/>
          </p:nvPr>
        </p:nvSpPr>
        <p:spPr>
          <a:xfrm>
            <a:off x="11807992" y="6581498"/>
            <a:ext cx="252000" cy="153888"/>
          </a:xfrm>
        </p:spPr>
        <p:txBody>
          <a:bodyPr/>
          <a:lstStyle/>
          <a:p>
            <a:fld id="{9FEA5EF5-F067-42B8-A4E4-B09004436BE5}" type="slidenum">
              <a:rPr lang="da-DK" smtClean="0"/>
              <a:t>‹nr.›</a:t>
            </a:fld>
            <a:endParaRPr lang="da-DK"/>
          </a:p>
        </p:txBody>
      </p:sp>
      <p:sp>
        <p:nvSpPr>
          <p:cNvPr id="7" name="Date Placeholder 6" hidden="1"/>
          <p:cNvSpPr>
            <a:spLocks noGrp="1"/>
          </p:cNvSpPr>
          <p:nvPr>
            <p:ph type="dt" sz="half" idx="10"/>
          </p:nvPr>
        </p:nvSpPr>
        <p:spPr/>
        <p:txBody>
          <a:bodyPr/>
          <a:lstStyle/>
          <a:p>
            <a:fld id="{CD3C1369-1045-4643-ACB6-78E5A81EC15E}" type="datetimeFigureOut">
              <a:rPr lang="da-DK" smtClean="0"/>
              <a:t>23-03-2023</a:t>
            </a:fld>
            <a:endParaRPr lang="da-DK"/>
          </a:p>
        </p:txBody>
      </p:sp>
      <p:sp>
        <p:nvSpPr>
          <p:cNvPr id="8" name="Footer Placeholder 7" hidden="1"/>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635874139"/>
      </p:ext>
    </p:extLst>
  </p:cSld>
  <p:clrMapOvr>
    <a:masterClrMapping/>
  </p:clrMapOvr>
  <p:extLst>
    <p:ext uri="{DCECCB84-F9BA-43D5-87BE-67443E8EF086}">
      <p15:sldGuideLst xmlns:p15="http://schemas.microsoft.com/office/powerpoint/2012/main">
        <p15:guide id="1" orient="horz" pos="865">
          <p15:clr>
            <a:srgbClr val="00000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ext and picture">
    <p:spTree>
      <p:nvGrpSpPr>
        <p:cNvPr id="1" name=""/>
        <p:cNvGrpSpPr/>
        <p:nvPr/>
      </p:nvGrpSpPr>
      <p:grpSpPr>
        <a:xfrm>
          <a:off x="0" y="0"/>
          <a:ext cx="0" cy="0"/>
          <a:chOff x="0" y="0"/>
          <a:chExt cx="0" cy="0"/>
        </a:xfrm>
      </p:grpSpPr>
      <p:sp>
        <p:nvSpPr>
          <p:cNvPr id="14" name="Hvid baggrund"/>
          <p:cNvSpPr/>
          <p:nvPr/>
        </p:nvSpPr>
        <p:spPr bwMode="auto">
          <a:xfrm>
            <a:off x="0" y="0"/>
            <a:ext cx="12193200" cy="5911200"/>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marL="0" marR="0" indent="0" algn="l" defTabSz="914126"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5" name="Black Rectangle"/>
          <p:cNvSpPr/>
          <p:nvPr/>
        </p:nvSpPr>
        <p:spPr>
          <a:xfrm>
            <a:off x="990000" y="1045684"/>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8" dirty="0"/>
          </a:p>
          <a:p>
            <a:pPr algn="ctr"/>
            <a:endParaRPr lang="da-DK" sz="4798" dirty="0"/>
          </a:p>
        </p:txBody>
      </p:sp>
      <p:sp>
        <p:nvSpPr>
          <p:cNvPr id="2" name="Title 1"/>
          <p:cNvSpPr>
            <a:spLocks noGrp="1"/>
          </p:cNvSpPr>
          <p:nvPr>
            <p:ph type="title" hasCustomPrompt="1"/>
          </p:nvPr>
        </p:nvSpPr>
        <p:spPr>
          <a:xfrm>
            <a:off x="316801" y="230400"/>
            <a:ext cx="5644263" cy="752400"/>
          </a:xfrm>
        </p:spPr>
        <p:txBody>
          <a:bodyPr anchor="t" anchorCtr="0"/>
          <a:lstStyle>
            <a:lvl1pPr>
              <a:defRPr/>
            </a:lvl1pPr>
          </a:lstStyle>
          <a:p>
            <a:r>
              <a:rPr lang="da-DK" dirty="0"/>
              <a:t>Insert title</a:t>
            </a:r>
            <a:endParaRPr lang="da-DK"/>
          </a:p>
        </p:txBody>
      </p:sp>
      <p:sp>
        <p:nvSpPr>
          <p:cNvPr id="10" name="Text Placeholder 2"/>
          <p:cNvSpPr>
            <a:spLocks noGrp="1"/>
          </p:cNvSpPr>
          <p:nvPr>
            <p:ph type="body" sz="quarter" idx="14"/>
          </p:nvPr>
        </p:nvSpPr>
        <p:spPr>
          <a:xfrm>
            <a:off x="985839" y="1371600"/>
            <a:ext cx="4975225" cy="4525964"/>
          </a:xfrm>
        </p:spPr>
        <p:txBody>
          <a:bodyPr/>
          <a:lstStyle>
            <a:lvl1pPr marL="0" indent="0">
              <a:buFont typeface="Calibri" panose="020F0502020204030204" pitchFamily="34" charset="0"/>
              <a:buChar char="​"/>
              <a:defRPr/>
            </a:lvl1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icture Placeholder 3"/>
          <p:cNvSpPr>
            <a:spLocks noGrp="1"/>
          </p:cNvSpPr>
          <p:nvPr>
            <p:ph type="pic" sz="quarter" idx="13" hasCustomPrompt="1"/>
          </p:nvPr>
        </p:nvSpPr>
        <p:spPr>
          <a:xfrm>
            <a:off x="6230198" y="315913"/>
            <a:ext cx="5644110" cy="5581650"/>
          </a:xfrm>
        </p:spPr>
        <p:txBody>
          <a:bodyPr/>
          <a:lstStyle>
            <a:lvl1pPr marL="0" indent="0">
              <a:buNone/>
              <a:defRPr b="0"/>
            </a:lvl1pPr>
          </a:lstStyle>
          <a:p>
            <a:r>
              <a:rPr lang="da-DK" dirty="0"/>
              <a:t>Click here and add image via Templafy Image Library</a:t>
            </a:r>
            <a:endParaRPr lang="da-DK"/>
          </a:p>
        </p:txBody>
      </p:sp>
      <p:sp>
        <p:nvSpPr>
          <p:cNvPr id="9" name="TextBox 8"/>
          <p:cNvSpPr txBox="1"/>
          <p:nvPr/>
        </p:nvSpPr>
        <p:spPr>
          <a:xfrm>
            <a:off x="-1973598" y="340163"/>
            <a:ext cx="1825892"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én linje</a:t>
            </a:r>
            <a:endParaRPr lang="da-DK" sz="1799"/>
          </a:p>
          <a:p>
            <a:pPr algn="r">
              <a:lnSpc>
                <a:spcPct val="100000"/>
              </a:lnSpc>
            </a:pPr>
            <a:r>
              <a:rPr lang="da-DK" sz="1000" noProof="1">
                <a:solidFill>
                  <a:schemeClr val="tx1">
                    <a:lumMod val="75000"/>
                    <a:lumOff val="25000"/>
                  </a:schemeClr>
                </a:solidFill>
              </a:rPr>
              <a:t>Light eller AU Passata Bold</a:t>
            </a:r>
            <a:endParaRPr lang="da-DK" sz="4798" dirty="0"/>
          </a:p>
        </p:txBody>
      </p:sp>
      <p:sp>
        <p:nvSpPr>
          <p:cNvPr id="8" name="Slide Number Placeholder 7"/>
          <p:cNvSpPr>
            <a:spLocks noGrp="1"/>
          </p:cNvSpPr>
          <p:nvPr>
            <p:ph type="sldNum" sz="quarter" idx="17"/>
          </p:nvPr>
        </p:nvSpPr>
        <p:spPr>
          <a:xfrm>
            <a:off x="11807992" y="6581498"/>
            <a:ext cx="252000" cy="153888"/>
          </a:xfrm>
        </p:spPr>
        <p:txBody>
          <a:bodyPr/>
          <a:lstStyle/>
          <a:p>
            <a:fld id="{9FEA5EF5-F067-42B8-A4E4-B09004436BE5}" type="slidenum">
              <a:rPr lang="da-DK" smtClean="0"/>
              <a:t>‹nr.›</a:t>
            </a:fld>
            <a:endParaRPr lang="da-DK"/>
          </a:p>
        </p:txBody>
      </p:sp>
      <p:sp>
        <p:nvSpPr>
          <p:cNvPr id="5" name="Date Placeholder 4" hidden="1"/>
          <p:cNvSpPr>
            <a:spLocks noGrp="1"/>
          </p:cNvSpPr>
          <p:nvPr>
            <p:ph type="dt" sz="half" idx="15"/>
          </p:nvPr>
        </p:nvSpPr>
        <p:spPr/>
        <p:txBody>
          <a:bodyPr/>
          <a:lstStyle/>
          <a:p>
            <a:fld id="{CD3C1369-1045-4643-ACB6-78E5A81EC15E}" type="datetimeFigureOut">
              <a:rPr lang="da-DK" smtClean="0"/>
              <a:t>23-03-2023</a:t>
            </a:fld>
            <a:endParaRPr lang="da-DK"/>
          </a:p>
        </p:txBody>
      </p:sp>
      <p:sp>
        <p:nvSpPr>
          <p:cNvPr id="6" name="Footer Placeholder 5" hidden="1"/>
          <p:cNvSpPr>
            <a:spLocks noGrp="1"/>
          </p:cNvSpPr>
          <p:nvPr>
            <p:ph type="ftr" sz="quarter" idx="16"/>
          </p:nvPr>
        </p:nvSpPr>
        <p:spPr/>
        <p:txBody>
          <a:bodyPr/>
          <a:lstStyle/>
          <a:p>
            <a:endParaRPr lang="da-DK"/>
          </a:p>
        </p:txBody>
      </p:sp>
    </p:spTree>
    <p:extLst>
      <p:ext uri="{BB962C8B-B14F-4D97-AF65-F5344CB8AC3E}">
        <p14:creationId xmlns:p14="http://schemas.microsoft.com/office/powerpoint/2010/main" val="2554053043"/>
      </p:ext>
    </p:extLst>
  </p:cSld>
  <p:clrMapOvr>
    <a:masterClrMapping/>
  </p:clrMapOvr>
  <p:extLst>
    <p:ext uri="{DCECCB84-F9BA-43D5-87BE-67443E8EF086}">
      <p15:sldGuideLst xmlns:p15="http://schemas.microsoft.com/office/powerpoint/2012/main">
        <p15:guide id="1" pos="3924">
          <p15:clr>
            <a:srgbClr val="A4A3A4"/>
          </p15:clr>
        </p15:guide>
        <p15:guide id="2" pos="3755">
          <p15:clr>
            <a:srgbClr val="A4A3A4"/>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Personal information">
    <p:spTree>
      <p:nvGrpSpPr>
        <p:cNvPr id="1" name=""/>
        <p:cNvGrpSpPr/>
        <p:nvPr/>
      </p:nvGrpSpPr>
      <p:grpSpPr>
        <a:xfrm>
          <a:off x="0" y="0"/>
          <a:ext cx="0" cy="0"/>
          <a:chOff x="0" y="0"/>
          <a:chExt cx="0" cy="0"/>
        </a:xfrm>
      </p:grpSpPr>
      <p:sp>
        <p:nvSpPr>
          <p:cNvPr id="14" name="Hvid baggrund"/>
          <p:cNvSpPr/>
          <p:nvPr/>
        </p:nvSpPr>
        <p:spPr bwMode="auto">
          <a:xfrm>
            <a:off x="0" y="2"/>
            <a:ext cx="12193200" cy="5911011"/>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marL="0" marR="0" indent="0" algn="l" defTabSz="914126"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5" name="Black Rectangle"/>
          <p:cNvSpPr/>
          <p:nvPr/>
        </p:nvSpPr>
        <p:spPr>
          <a:xfrm>
            <a:off x="1001075" y="2694542"/>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8" dirty="0"/>
          </a:p>
          <a:p>
            <a:pPr algn="ctr"/>
            <a:endParaRPr lang="da-DK" sz="4798" dirty="0"/>
          </a:p>
        </p:txBody>
      </p:sp>
      <p:sp>
        <p:nvSpPr>
          <p:cNvPr id="2" name="Title 1"/>
          <p:cNvSpPr>
            <a:spLocks noGrp="1"/>
          </p:cNvSpPr>
          <p:nvPr>
            <p:ph type="title"/>
          </p:nvPr>
        </p:nvSpPr>
        <p:spPr>
          <a:xfrm>
            <a:off x="985839" y="1484784"/>
            <a:ext cx="4975225" cy="971980"/>
          </a:xfrm>
        </p:spPr>
        <p:txBody>
          <a:bodyPr anchor="b" anchorCtr="0"/>
          <a:lstStyle>
            <a:lvl1pPr>
              <a:lnSpc>
                <a:spcPct val="95000"/>
              </a:lnSpc>
              <a:defRPr sz="2999">
                <a:latin typeface="+mn-lt"/>
              </a:defRPr>
            </a:lvl1pPr>
          </a:lstStyle>
          <a:p>
            <a:r>
              <a:rPr lang="da-DK"/>
              <a:t>Klik for at redigere titeltypografien i masteren</a:t>
            </a:r>
          </a:p>
        </p:txBody>
      </p:sp>
      <p:sp>
        <p:nvSpPr>
          <p:cNvPr id="10" name="Text Placeholder 2"/>
          <p:cNvSpPr>
            <a:spLocks noGrp="1"/>
          </p:cNvSpPr>
          <p:nvPr>
            <p:ph type="body" sz="quarter" idx="14"/>
          </p:nvPr>
        </p:nvSpPr>
        <p:spPr>
          <a:xfrm>
            <a:off x="985839" y="3010711"/>
            <a:ext cx="4975225" cy="1858449"/>
          </a:xfrm>
        </p:spPr>
        <p:txBody>
          <a:bodyPr/>
          <a:lstStyle>
            <a:lvl1pPr marL="0" indent="0">
              <a:buFont typeface="Calibri" panose="020F0502020204030204" pitchFamily="34" charset="0"/>
              <a:buChar char="​"/>
              <a:defRPr/>
            </a:lvl1pPr>
            <a:lvl5pPr>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icture Placeholder 3"/>
          <p:cNvSpPr>
            <a:spLocks noGrp="1"/>
          </p:cNvSpPr>
          <p:nvPr>
            <p:ph type="pic" sz="quarter" idx="13" hasCustomPrompt="1"/>
          </p:nvPr>
        </p:nvSpPr>
        <p:spPr>
          <a:xfrm>
            <a:off x="6231600" y="315913"/>
            <a:ext cx="5644800" cy="5583600"/>
          </a:xfrm>
        </p:spPr>
        <p:txBody>
          <a:bodyPr/>
          <a:lstStyle>
            <a:lvl1pPr marL="0" indent="0">
              <a:buNone/>
              <a:defRPr b="0"/>
            </a:lvl1pPr>
          </a:lstStyle>
          <a:p>
            <a:r>
              <a:rPr lang="da-DK" dirty="0"/>
              <a:t>Click here and add image via Templafy Image Library</a:t>
            </a:r>
            <a:endParaRPr lang="da-DK"/>
          </a:p>
        </p:txBody>
      </p:sp>
      <p:sp>
        <p:nvSpPr>
          <p:cNvPr id="9" name="TextBox 8"/>
          <p:cNvSpPr txBox="1"/>
          <p:nvPr/>
        </p:nvSpPr>
        <p:spPr>
          <a:xfrm>
            <a:off x="-1973598" y="1780882"/>
            <a:ext cx="1825892" cy="153888"/>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to</a:t>
            </a:r>
            <a:r>
              <a:rPr lang="da-DK" sz="1000" baseline="0" noProof="1">
                <a:solidFill>
                  <a:schemeClr val="tx1">
                    <a:lumMod val="75000"/>
                    <a:lumOff val="25000"/>
                  </a:schemeClr>
                </a:solidFill>
              </a:rPr>
              <a:t> linjer</a:t>
            </a:r>
            <a:endParaRPr lang="da-DK" sz="1799"/>
          </a:p>
        </p:txBody>
      </p:sp>
      <p:sp>
        <p:nvSpPr>
          <p:cNvPr id="8" name="Slide Number Placeholder 7"/>
          <p:cNvSpPr>
            <a:spLocks noGrp="1"/>
          </p:cNvSpPr>
          <p:nvPr>
            <p:ph type="sldNum" sz="quarter" idx="17"/>
          </p:nvPr>
        </p:nvSpPr>
        <p:spPr>
          <a:xfrm>
            <a:off x="11807992" y="6581498"/>
            <a:ext cx="252000" cy="153888"/>
          </a:xfrm>
        </p:spPr>
        <p:txBody>
          <a:bodyPr/>
          <a:lstStyle/>
          <a:p>
            <a:fld id="{9FEA5EF5-F067-42B8-A4E4-B09004436BE5}" type="slidenum">
              <a:rPr lang="da-DK" smtClean="0"/>
              <a:t>‹nr.›</a:t>
            </a:fld>
            <a:endParaRPr lang="da-DK"/>
          </a:p>
        </p:txBody>
      </p:sp>
      <p:sp>
        <p:nvSpPr>
          <p:cNvPr id="5" name="Date Placeholder 4" hidden="1"/>
          <p:cNvSpPr>
            <a:spLocks noGrp="1"/>
          </p:cNvSpPr>
          <p:nvPr>
            <p:ph type="dt" sz="half" idx="15"/>
          </p:nvPr>
        </p:nvSpPr>
        <p:spPr/>
        <p:txBody>
          <a:bodyPr/>
          <a:lstStyle/>
          <a:p>
            <a:fld id="{CD3C1369-1045-4643-ACB6-78E5A81EC15E}" type="datetimeFigureOut">
              <a:rPr lang="da-DK" smtClean="0"/>
              <a:t>23-03-2023</a:t>
            </a:fld>
            <a:endParaRPr lang="da-DK"/>
          </a:p>
        </p:txBody>
      </p:sp>
      <p:sp>
        <p:nvSpPr>
          <p:cNvPr id="6" name="Footer Placeholder 5" hidden="1"/>
          <p:cNvSpPr>
            <a:spLocks noGrp="1"/>
          </p:cNvSpPr>
          <p:nvPr>
            <p:ph type="ftr" sz="quarter" idx="16"/>
          </p:nvPr>
        </p:nvSpPr>
        <p:spPr/>
        <p:txBody>
          <a:bodyPr/>
          <a:lstStyle/>
          <a:p>
            <a:endParaRPr lang="da-DK"/>
          </a:p>
        </p:txBody>
      </p:sp>
    </p:spTree>
    <p:extLst>
      <p:ext uri="{BB962C8B-B14F-4D97-AF65-F5344CB8AC3E}">
        <p14:creationId xmlns:p14="http://schemas.microsoft.com/office/powerpoint/2010/main" val="151039573"/>
      </p:ext>
    </p:extLst>
  </p:cSld>
  <p:clrMapOvr>
    <a:masterClrMapping/>
  </p:clrMapOvr>
  <p:extLst>
    <p:ext uri="{DCECCB84-F9BA-43D5-87BE-67443E8EF086}">
      <p15:sldGuideLst xmlns:p15="http://schemas.microsoft.com/office/powerpoint/2012/main">
        <p15:guide id="1" pos="3930">
          <p15:clr>
            <a:srgbClr val="A4A3A4"/>
          </p15:clr>
        </p15:guide>
        <p15:guide id="2" pos="3755">
          <p15:clr>
            <a:srgbClr val="A4A3A4"/>
          </p15:clr>
        </p15:guide>
        <p15:guide id="3" orient="horz" pos="3069">
          <p15:clr>
            <a:srgbClr val="A4A3A4"/>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Picture slide">
    <p:spTree>
      <p:nvGrpSpPr>
        <p:cNvPr id="1" name=""/>
        <p:cNvGrpSpPr/>
        <p:nvPr/>
      </p:nvGrpSpPr>
      <p:grpSpPr>
        <a:xfrm>
          <a:off x="0" y="0"/>
          <a:ext cx="0" cy="0"/>
          <a:chOff x="0" y="0"/>
          <a:chExt cx="0" cy="0"/>
        </a:xfrm>
      </p:grpSpPr>
      <p:sp>
        <p:nvSpPr>
          <p:cNvPr id="5" name="Picture Placeholder 1"/>
          <p:cNvSpPr>
            <a:spLocks noGrp="1"/>
          </p:cNvSpPr>
          <p:nvPr>
            <p:ph type="pic" sz="quarter" idx="11" hasCustomPrompt="1"/>
          </p:nvPr>
        </p:nvSpPr>
        <p:spPr>
          <a:xfrm>
            <a:off x="316801" y="316800"/>
            <a:ext cx="11559600" cy="55836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8" name="Slide Number Placeholder 7"/>
          <p:cNvSpPr>
            <a:spLocks noGrp="1"/>
          </p:cNvSpPr>
          <p:nvPr>
            <p:ph type="sldNum" sz="quarter" idx="14"/>
          </p:nvPr>
        </p:nvSpPr>
        <p:spPr>
          <a:xfrm>
            <a:off x="11807992" y="6581498"/>
            <a:ext cx="252000" cy="153888"/>
          </a:xfrm>
        </p:spPr>
        <p:txBody>
          <a:bodyPr/>
          <a:lstStyle/>
          <a:p>
            <a:fld id="{9FEA5EF5-F067-42B8-A4E4-B09004436BE5}" type="slidenum">
              <a:rPr lang="da-DK" smtClean="0"/>
              <a:t>‹nr.›</a:t>
            </a:fld>
            <a:endParaRPr lang="da-DK"/>
          </a:p>
        </p:txBody>
      </p:sp>
      <p:sp>
        <p:nvSpPr>
          <p:cNvPr id="6" name="Date Placeholder 5" hidden="1"/>
          <p:cNvSpPr>
            <a:spLocks noGrp="1"/>
          </p:cNvSpPr>
          <p:nvPr>
            <p:ph type="dt" sz="half" idx="12"/>
          </p:nvPr>
        </p:nvSpPr>
        <p:spPr/>
        <p:txBody>
          <a:bodyPr/>
          <a:lstStyle/>
          <a:p>
            <a:fld id="{CD3C1369-1045-4643-ACB6-78E5A81EC15E}" type="datetimeFigureOut">
              <a:rPr lang="da-DK" smtClean="0"/>
              <a:t>23-03-2023</a:t>
            </a:fld>
            <a:endParaRPr lang="da-DK"/>
          </a:p>
        </p:txBody>
      </p:sp>
      <p:sp>
        <p:nvSpPr>
          <p:cNvPr id="7" name="Footer Placeholder 6" hidden="1"/>
          <p:cNvSpPr>
            <a:spLocks noGrp="1"/>
          </p:cNvSpPr>
          <p:nvPr>
            <p:ph type="ftr" sz="quarter" idx="13"/>
          </p:nvPr>
        </p:nvSpPr>
        <p:spPr/>
        <p:txBody>
          <a:bodyPr/>
          <a:lstStyle/>
          <a:p>
            <a:endParaRPr lang="da-DK"/>
          </a:p>
        </p:txBody>
      </p:sp>
    </p:spTree>
    <p:extLst>
      <p:ext uri="{BB962C8B-B14F-4D97-AF65-F5344CB8AC3E}">
        <p14:creationId xmlns:p14="http://schemas.microsoft.com/office/powerpoint/2010/main" val="28011843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wo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00" y="316800"/>
            <a:ext cx="5644800" cy="55836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5" name="Picture Placeholder 2"/>
          <p:cNvSpPr>
            <a:spLocks noGrp="1"/>
          </p:cNvSpPr>
          <p:nvPr>
            <p:ph type="pic" sz="quarter" idx="12" hasCustomPrompt="1"/>
          </p:nvPr>
        </p:nvSpPr>
        <p:spPr>
          <a:xfrm>
            <a:off x="6231600" y="316800"/>
            <a:ext cx="5644800" cy="5583600"/>
          </a:xfrm>
        </p:spPr>
        <p:txBody>
          <a:bodyPr/>
          <a:lstStyle>
            <a:lvl1pPr marL="0" indent="0">
              <a:buFontTx/>
              <a:buNone/>
              <a:defRPr b="0"/>
            </a:lvl1pPr>
          </a:lstStyle>
          <a:p>
            <a:r>
              <a:rPr lang="da-DK" dirty="0"/>
              <a:t>Click here and add image via Templafy Image Library</a:t>
            </a:r>
            <a:endParaRPr lang="da-DK"/>
          </a:p>
        </p:txBody>
      </p:sp>
      <p:sp>
        <p:nvSpPr>
          <p:cNvPr id="9" name="Slide Number Placeholder 8"/>
          <p:cNvSpPr>
            <a:spLocks noGrp="1"/>
          </p:cNvSpPr>
          <p:nvPr>
            <p:ph type="sldNum" sz="quarter" idx="15"/>
          </p:nvPr>
        </p:nvSpPr>
        <p:spPr>
          <a:xfrm>
            <a:off x="11807992" y="6581498"/>
            <a:ext cx="252000" cy="153888"/>
          </a:xfrm>
        </p:spPr>
        <p:txBody>
          <a:bodyPr/>
          <a:lstStyle/>
          <a:p>
            <a:fld id="{9FEA5EF5-F067-42B8-A4E4-B09004436BE5}" type="slidenum">
              <a:rPr lang="da-DK" smtClean="0"/>
              <a:t>‹nr.›</a:t>
            </a:fld>
            <a:endParaRPr lang="da-DK"/>
          </a:p>
        </p:txBody>
      </p:sp>
      <p:sp>
        <p:nvSpPr>
          <p:cNvPr id="7" name="Date Placeholder 6" hidden="1"/>
          <p:cNvSpPr>
            <a:spLocks noGrp="1"/>
          </p:cNvSpPr>
          <p:nvPr>
            <p:ph type="dt" sz="half" idx="13"/>
          </p:nvPr>
        </p:nvSpPr>
        <p:spPr/>
        <p:txBody>
          <a:bodyPr/>
          <a:lstStyle/>
          <a:p>
            <a:fld id="{CD3C1369-1045-4643-ACB6-78E5A81EC15E}" type="datetimeFigureOut">
              <a:rPr lang="da-DK" smtClean="0"/>
              <a:t>23-03-2023</a:t>
            </a:fld>
            <a:endParaRPr lang="da-DK"/>
          </a:p>
        </p:txBody>
      </p:sp>
      <p:sp>
        <p:nvSpPr>
          <p:cNvPr id="8" name="Footer Placeholder 7" hidden="1"/>
          <p:cNvSpPr>
            <a:spLocks noGrp="1"/>
          </p:cNvSpPr>
          <p:nvPr>
            <p:ph type="ftr" sz="quarter" idx="14"/>
          </p:nvPr>
        </p:nvSpPr>
        <p:spPr/>
        <p:txBody>
          <a:bodyPr/>
          <a:lstStyle/>
          <a:p>
            <a:endParaRPr lang="da-DK"/>
          </a:p>
        </p:txBody>
      </p:sp>
    </p:spTree>
    <p:extLst>
      <p:ext uri="{BB962C8B-B14F-4D97-AF65-F5344CB8AC3E}">
        <p14:creationId xmlns:p14="http://schemas.microsoft.com/office/powerpoint/2010/main" val="2910607697"/>
      </p:ext>
    </p:extLst>
  </p:cSld>
  <p:clrMapOvr>
    <a:masterClrMapping/>
  </p:clrMapOvr>
  <p:extLst>
    <p:ext uri="{DCECCB84-F9BA-43D5-87BE-67443E8EF086}">
      <p15:sldGuideLst xmlns:p15="http://schemas.microsoft.com/office/powerpoint/2012/main">
        <p15:guide id="1" pos="3924">
          <p15:clr>
            <a:srgbClr val="A4A3A4"/>
          </p15:clr>
        </p15:guide>
        <p15:guide id="2" pos="3754">
          <p15:clr>
            <a:srgbClr val="A4A3A4"/>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hree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00" y="316800"/>
            <a:ext cx="5644800" cy="26532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7" name="Picture Placeholder 2"/>
          <p:cNvSpPr>
            <a:spLocks noGrp="1"/>
          </p:cNvSpPr>
          <p:nvPr>
            <p:ph type="pic" sz="quarter" idx="13" hasCustomPrompt="1"/>
          </p:nvPr>
        </p:nvSpPr>
        <p:spPr>
          <a:xfrm>
            <a:off x="316800" y="3237372"/>
            <a:ext cx="5644800" cy="2653200"/>
          </a:xfrm>
        </p:spPr>
        <p:txBody>
          <a:bodyPr/>
          <a:lstStyle>
            <a:lvl1pPr marL="0" indent="0">
              <a:buFontTx/>
              <a:buNone/>
              <a:defRPr b="0"/>
            </a:lvl1pPr>
          </a:lstStyle>
          <a:p>
            <a:r>
              <a:rPr lang="da-DK" dirty="0"/>
              <a:t>Click here and add image via Templafy Image Library</a:t>
            </a:r>
            <a:endParaRPr lang="da-DK"/>
          </a:p>
        </p:txBody>
      </p:sp>
      <p:sp>
        <p:nvSpPr>
          <p:cNvPr id="5" name="Picture Placeholder 3"/>
          <p:cNvSpPr>
            <a:spLocks noGrp="1"/>
          </p:cNvSpPr>
          <p:nvPr>
            <p:ph type="pic" sz="quarter" idx="12" hasCustomPrompt="1"/>
          </p:nvPr>
        </p:nvSpPr>
        <p:spPr>
          <a:xfrm>
            <a:off x="6231600" y="316800"/>
            <a:ext cx="5644800" cy="5583600"/>
          </a:xfrm>
        </p:spPr>
        <p:txBody>
          <a:bodyPr/>
          <a:lstStyle>
            <a:lvl1pPr marL="0" indent="0">
              <a:buFontTx/>
              <a:buNone/>
              <a:defRPr b="0"/>
            </a:lvl1pPr>
          </a:lstStyle>
          <a:p>
            <a:r>
              <a:rPr lang="da-DK" dirty="0"/>
              <a:t>Click here and add image via Templafy Image Library</a:t>
            </a:r>
            <a:endParaRPr lang="da-DK"/>
          </a:p>
        </p:txBody>
      </p:sp>
      <p:sp>
        <p:nvSpPr>
          <p:cNvPr id="10" name="Slide Number Placeholder 9"/>
          <p:cNvSpPr>
            <a:spLocks noGrp="1"/>
          </p:cNvSpPr>
          <p:nvPr>
            <p:ph type="sldNum" sz="quarter" idx="16"/>
          </p:nvPr>
        </p:nvSpPr>
        <p:spPr>
          <a:xfrm>
            <a:off x="11807992" y="6581498"/>
            <a:ext cx="252000" cy="153888"/>
          </a:xfrm>
        </p:spPr>
        <p:txBody>
          <a:bodyPr/>
          <a:lstStyle/>
          <a:p>
            <a:fld id="{9FEA5EF5-F067-42B8-A4E4-B09004436BE5}" type="slidenum">
              <a:rPr lang="da-DK" smtClean="0"/>
              <a:t>‹nr.›</a:t>
            </a:fld>
            <a:endParaRPr lang="da-DK"/>
          </a:p>
        </p:txBody>
      </p:sp>
      <p:sp>
        <p:nvSpPr>
          <p:cNvPr id="8" name="Date Placeholder 7" hidden="1"/>
          <p:cNvSpPr>
            <a:spLocks noGrp="1"/>
          </p:cNvSpPr>
          <p:nvPr>
            <p:ph type="dt" sz="half" idx="14"/>
          </p:nvPr>
        </p:nvSpPr>
        <p:spPr/>
        <p:txBody>
          <a:bodyPr/>
          <a:lstStyle/>
          <a:p>
            <a:fld id="{CD3C1369-1045-4643-ACB6-78E5A81EC15E}" type="datetimeFigureOut">
              <a:rPr lang="da-DK" smtClean="0"/>
              <a:t>23-03-2023</a:t>
            </a:fld>
            <a:endParaRPr lang="da-DK"/>
          </a:p>
        </p:txBody>
      </p:sp>
      <p:sp>
        <p:nvSpPr>
          <p:cNvPr id="9" name="Footer Placeholder 8" hidden="1"/>
          <p:cNvSpPr>
            <a:spLocks noGrp="1"/>
          </p:cNvSpPr>
          <p:nvPr>
            <p:ph type="ftr" sz="quarter" idx="15"/>
          </p:nvPr>
        </p:nvSpPr>
        <p:spPr/>
        <p:txBody>
          <a:bodyPr/>
          <a:lstStyle/>
          <a:p>
            <a:endParaRPr lang="da-DK"/>
          </a:p>
        </p:txBody>
      </p:sp>
    </p:spTree>
    <p:extLst>
      <p:ext uri="{BB962C8B-B14F-4D97-AF65-F5344CB8AC3E}">
        <p14:creationId xmlns:p14="http://schemas.microsoft.com/office/powerpoint/2010/main" val="766525947"/>
      </p:ext>
    </p:extLst>
  </p:cSld>
  <p:clrMapOvr>
    <a:masterClrMapping/>
  </p:clrMapOvr>
  <p:extLst>
    <p:ext uri="{DCECCB84-F9BA-43D5-87BE-67443E8EF086}">
      <p15:sldGuideLst xmlns:p15="http://schemas.microsoft.com/office/powerpoint/2012/main">
        <p15:guide id="1" pos="3922">
          <p15:clr>
            <a:srgbClr val="A4A3A4"/>
          </p15:clr>
        </p15:guide>
        <p15:guide id="2" pos="3755">
          <p15:clr>
            <a:srgbClr val="A4A3A4"/>
          </p15:clr>
        </p15:guide>
        <p15:guide id="3" orient="horz" pos="2039">
          <p15:clr>
            <a:srgbClr val="A4A3A4"/>
          </p15:clr>
        </p15:guide>
        <p15:guide id="4" orient="horz" pos="1872">
          <p15:clr>
            <a:srgbClr val="A4A3A4"/>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hree pictures II">
    <p:spTree>
      <p:nvGrpSpPr>
        <p:cNvPr id="1" name=""/>
        <p:cNvGrpSpPr/>
        <p:nvPr/>
      </p:nvGrpSpPr>
      <p:grpSpPr>
        <a:xfrm>
          <a:off x="0" y="0"/>
          <a:ext cx="0" cy="0"/>
          <a:chOff x="0" y="0"/>
          <a:chExt cx="0" cy="0"/>
        </a:xfrm>
      </p:grpSpPr>
      <p:sp>
        <p:nvSpPr>
          <p:cNvPr id="5" name="Picture Placeholder 1"/>
          <p:cNvSpPr>
            <a:spLocks noGrp="1"/>
          </p:cNvSpPr>
          <p:nvPr>
            <p:ph type="pic" sz="quarter" idx="12" hasCustomPrompt="1"/>
          </p:nvPr>
        </p:nvSpPr>
        <p:spPr>
          <a:xfrm>
            <a:off x="316800" y="316800"/>
            <a:ext cx="5644800" cy="55836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4" name="Picture Placeholder 2"/>
          <p:cNvSpPr>
            <a:spLocks noGrp="1"/>
          </p:cNvSpPr>
          <p:nvPr>
            <p:ph type="pic" sz="quarter" idx="11" hasCustomPrompt="1"/>
          </p:nvPr>
        </p:nvSpPr>
        <p:spPr>
          <a:xfrm>
            <a:off x="6231600" y="316800"/>
            <a:ext cx="5644800" cy="2653200"/>
          </a:xfrm>
        </p:spPr>
        <p:txBody>
          <a:bodyPr/>
          <a:lstStyle>
            <a:lvl1pPr marL="0" indent="0">
              <a:buFontTx/>
              <a:buNone/>
              <a:defRPr b="0"/>
            </a:lvl1pPr>
          </a:lstStyle>
          <a:p>
            <a:r>
              <a:rPr lang="da-DK" dirty="0"/>
              <a:t>Click here and add image via Templafy Image Library</a:t>
            </a:r>
            <a:endParaRPr lang="da-DK"/>
          </a:p>
        </p:txBody>
      </p:sp>
      <p:sp>
        <p:nvSpPr>
          <p:cNvPr id="7" name="Picture Placeholder 3"/>
          <p:cNvSpPr>
            <a:spLocks noGrp="1"/>
          </p:cNvSpPr>
          <p:nvPr>
            <p:ph type="pic" sz="quarter" idx="13" hasCustomPrompt="1"/>
          </p:nvPr>
        </p:nvSpPr>
        <p:spPr>
          <a:xfrm>
            <a:off x="6231600" y="3237372"/>
            <a:ext cx="5644800" cy="2653200"/>
          </a:xfrm>
        </p:spPr>
        <p:txBody>
          <a:bodyPr/>
          <a:lstStyle>
            <a:lvl1pPr marL="0" indent="0">
              <a:buFontTx/>
              <a:buNone/>
              <a:defRPr b="0"/>
            </a:lvl1pPr>
          </a:lstStyle>
          <a:p>
            <a:r>
              <a:rPr lang="da-DK" dirty="0"/>
              <a:t>Click here and add image via Templafy Image Library</a:t>
            </a:r>
            <a:endParaRPr lang="da-DK"/>
          </a:p>
        </p:txBody>
      </p:sp>
      <p:sp>
        <p:nvSpPr>
          <p:cNvPr id="10" name="Slide Number Placeholder 9"/>
          <p:cNvSpPr>
            <a:spLocks noGrp="1"/>
          </p:cNvSpPr>
          <p:nvPr>
            <p:ph type="sldNum" sz="quarter" idx="16"/>
          </p:nvPr>
        </p:nvSpPr>
        <p:spPr>
          <a:xfrm>
            <a:off x="11807992" y="6581498"/>
            <a:ext cx="252000" cy="153888"/>
          </a:xfrm>
        </p:spPr>
        <p:txBody>
          <a:bodyPr/>
          <a:lstStyle/>
          <a:p>
            <a:fld id="{9FEA5EF5-F067-42B8-A4E4-B09004436BE5}" type="slidenum">
              <a:rPr lang="da-DK" smtClean="0"/>
              <a:t>‹nr.›</a:t>
            </a:fld>
            <a:endParaRPr lang="da-DK"/>
          </a:p>
        </p:txBody>
      </p:sp>
      <p:sp>
        <p:nvSpPr>
          <p:cNvPr id="8" name="Date Placeholder 7" hidden="1"/>
          <p:cNvSpPr>
            <a:spLocks noGrp="1"/>
          </p:cNvSpPr>
          <p:nvPr>
            <p:ph type="dt" sz="half" idx="14"/>
          </p:nvPr>
        </p:nvSpPr>
        <p:spPr/>
        <p:txBody>
          <a:bodyPr/>
          <a:lstStyle/>
          <a:p>
            <a:fld id="{CD3C1369-1045-4643-ACB6-78E5A81EC15E}" type="datetimeFigureOut">
              <a:rPr lang="da-DK" smtClean="0"/>
              <a:t>23-03-2023</a:t>
            </a:fld>
            <a:endParaRPr lang="da-DK"/>
          </a:p>
        </p:txBody>
      </p:sp>
      <p:sp>
        <p:nvSpPr>
          <p:cNvPr id="9" name="Footer Placeholder 8" hidden="1"/>
          <p:cNvSpPr>
            <a:spLocks noGrp="1"/>
          </p:cNvSpPr>
          <p:nvPr>
            <p:ph type="ftr" sz="quarter" idx="15"/>
          </p:nvPr>
        </p:nvSpPr>
        <p:spPr/>
        <p:txBody>
          <a:bodyPr/>
          <a:lstStyle/>
          <a:p>
            <a:endParaRPr lang="da-DK"/>
          </a:p>
        </p:txBody>
      </p:sp>
    </p:spTree>
    <p:extLst>
      <p:ext uri="{BB962C8B-B14F-4D97-AF65-F5344CB8AC3E}">
        <p14:creationId xmlns:p14="http://schemas.microsoft.com/office/powerpoint/2010/main" val="955861713"/>
      </p:ext>
    </p:extLst>
  </p:cSld>
  <p:clrMapOvr>
    <a:masterClrMapping/>
  </p:clrMapOvr>
  <p:extLst>
    <p:ext uri="{DCECCB84-F9BA-43D5-87BE-67443E8EF086}">
      <p15:sldGuideLst xmlns:p15="http://schemas.microsoft.com/office/powerpoint/2012/main">
        <p15:guide id="1" pos="3922">
          <p15:clr>
            <a:srgbClr val="A4A3A4"/>
          </p15:clr>
        </p15:guide>
        <p15:guide id="2" pos="3755">
          <p15:clr>
            <a:srgbClr val="A4A3A4"/>
          </p15:clr>
        </p15:guide>
        <p15:guide id="3" orient="horz" pos="2039">
          <p15:clr>
            <a:srgbClr val="A4A3A4"/>
          </p15:clr>
        </p15:guide>
        <p15:guide id="4" orient="horz" pos="1872">
          <p15:clr>
            <a:srgbClr val="A4A3A4"/>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Full slide pictur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315913" y="315913"/>
            <a:ext cx="11557000" cy="6220354"/>
          </a:xfrm>
        </p:spPr>
        <p:txBody>
          <a:bodyPr/>
          <a:lstStyle>
            <a:lvl1pPr marL="0" indent="0">
              <a:buFontTx/>
              <a:buNone/>
              <a:defRPr b="0"/>
            </a:lvl1pPr>
          </a:lstStyle>
          <a:p>
            <a:r>
              <a:rPr lang="da-DK" dirty="0"/>
              <a:t>Click here and add image via Templafy Image Library</a:t>
            </a:r>
            <a:endParaRPr lang="da-DK"/>
          </a:p>
        </p:txBody>
      </p:sp>
      <p:sp>
        <p:nvSpPr>
          <p:cNvPr id="8" name="Slide Number Placeholder 7"/>
          <p:cNvSpPr>
            <a:spLocks noGrp="1"/>
          </p:cNvSpPr>
          <p:nvPr>
            <p:ph type="sldNum" sz="quarter" idx="14"/>
          </p:nvPr>
        </p:nvSpPr>
        <p:spPr>
          <a:xfrm>
            <a:off x="11807992" y="6581498"/>
            <a:ext cx="252000" cy="153888"/>
          </a:xfrm>
        </p:spPr>
        <p:txBody>
          <a:bodyPr/>
          <a:lstStyle/>
          <a:p>
            <a:fld id="{9FEA5EF5-F067-42B8-A4E4-B09004436BE5}" type="slidenum">
              <a:rPr lang="da-DK" smtClean="0"/>
              <a:t>‹nr.›</a:t>
            </a:fld>
            <a:endParaRPr lang="da-DK"/>
          </a:p>
        </p:txBody>
      </p:sp>
      <p:sp>
        <p:nvSpPr>
          <p:cNvPr id="6" name="Date Placeholder 5" hidden="1"/>
          <p:cNvSpPr>
            <a:spLocks noGrp="1"/>
          </p:cNvSpPr>
          <p:nvPr>
            <p:ph type="dt" sz="half" idx="12"/>
          </p:nvPr>
        </p:nvSpPr>
        <p:spPr/>
        <p:txBody>
          <a:bodyPr/>
          <a:lstStyle/>
          <a:p>
            <a:fld id="{CD3C1369-1045-4643-ACB6-78E5A81EC15E}" type="datetimeFigureOut">
              <a:rPr lang="da-DK" smtClean="0"/>
              <a:t>23-03-2023</a:t>
            </a:fld>
            <a:endParaRPr lang="da-DK"/>
          </a:p>
        </p:txBody>
      </p:sp>
      <p:sp>
        <p:nvSpPr>
          <p:cNvPr id="7" name="Footer Placeholder 6" hidden="1"/>
          <p:cNvSpPr>
            <a:spLocks noGrp="1"/>
          </p:cNvSpPr>
          <p:nvPr>
            <p:ph type="ftr" sz="quarter" idx="13"/>
          </p:nvPr>
        </p:nvSpPr>
        <p:spPr/>
        <p:txBody>
          <a:bodyPr/>
          <a:lstStyle/>
          <a:p>
            <a:endParaRPr lang="da-DK"/>
          </a:p>
        </p:txBody>
      </p:sp>
    </p:spTree>
    <p:extLst>
      <p:ext uri="{BB962C8B-B14F-4D97-AF65-F5344CB8AC3E}">
        <p14:creationId xmlns:p14="http://schemas.microsoft.com/office/powerpoint/2010/main" val="881968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9" name="Hvid baggrund"/>
          <p:cNvSpPr/>
          <p:nvPr/>
        </p:nvSpPr>
        <p:spPr bwMode="auto">
          <a:xfrm>
            <a:off x="1" y="2"/>
            <a:ext cx="12188825"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noAutofit/>
          </a:bodyPr>
          <a:lstStyle/>
          <a:p>
            <a:pPr marL="0" marR="0" indent="0" algn="l" defTabSz="914126"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0" name="Slide Number Placeholder 9"/>
          <p:cNvSpPr>
            <a:spLocks noGrp="1"/>
          </p:cNvSpPr>
          <p:nvPr>
            <p:ph type="sldNum" sz="quarter" idx="15"/>
          </p:nvPr>
        </p:nvSpPr>
        <p:spPr>
          <a:xfrm>
            <a:off x="11807992" y="6581498"/>
            <a:ext cx="252000" cy="153888"/>
          </a:xfrm>
        </p:spPr>
        <p:txBody>
          <a:bodyPr/>
          <a:lstStyle/>
          <a:p>
            <a:fld id="{9FEA5EF5-F067-42B8-A4E4-B09004436BE5}" type="slidenum">
              <a:rPr lang="da-DK" smtClean="0"/>
              <a:t>‹nr.›</a:t>
            </a:fld>
            <a:endParaRPr lang="da-DK"/>
          </a:p>
        </p:txBody>
      </p:sp>
      <p:sp>
        <p:nvSpPr>
          <p:cNvPr id="6" name="Date Placeholder 5" hidden="1"/>
          <p:cNvSpPr>
            <a:spLocks noGrp="1"/>
          </p:cNvSpPr>
          <p:nvPr>
            <p:ph type="dt" sz="half" idx="13"/>
          </p:nvPr>
        </p:nvSpPr>
        <p:spPr/>
        <p:txBody>
          <a:bodyPr/>
          <a:lstStyle/>
          <a:p>
            <a:fld id="{CD3C1369-1045-4643-ACB6-78E5A81EC15E}" type="datetimeFigureOut">
              <a:rPr lang="da-DK" smtClean="0"/>
              <a:t>23-03-2023</a:t>
            </a:fld>
            <a:endParaRPr lang="da-DK"/>
          </a:p>
        </p:txBody>
      </p:sp>
      <p:sp>
        <p:nvSpPr>
          <p:cNvPr id="8" name="Footer Placeholder 7" hidden="1"/>
          <p:cNvSpPr>
            <a:spLocks noGrp="1"/>
          </p:cNvSpPr>
          <p:nvPr>
            <p:ph type="ftr" sz="quarter" idx="14"/>
          </p:nvPr>
        </p:nvSpPr>
        <p:spPr/>
        <p:txBody>
          <a:bodyPr/>
          <a:lstStyle/>
          <a:p>
            <a:endParaRPr lang="da-DK"/>
          </a:p>
        </p:txBody>
      </p:sp>
      <p:sp>
        <p:nvSpPr>
          <p:cNvPr id="11" name="Text Placeholder 61"/>
          <p:cNvSpPr>
            <a:spLocks noGrp="1"/>
          </p:cNvSpPr>
          <p:nvPr>
            <p:ph type="body" sz="quarter" idx="16" hasCustomPrompt="1"/>
          </p:nvPr>
        </p:nvSpPr>
        <p:spPr>
          <a:xfrm>
            <a:off x="1845941" y="1412776"/>
            <a:ext cx="8496944" cy="3744416"/>
          </a:xfrm>
        </p:spPr>
        <p:txBody>
          <a:bodyPr/>
          <a:lstStyle>
            <a:lvl1pPr marL="431870" indent="-431870" algn="ctr">
              <a:lnSpc>
                <a:spcPct val="107000"/>
              </a:lnSpc>
              <a:buSzPct val="250000"/>
              <a:buFontTx/>
              <a:buBlip>
                <a:blip r:embed="rId2"/>
              </a:buBlip>
              <a:defRPr sz="2799">
                <a:latin typeface="Georgia" panose="02040502050405020303" pitchFamily="18" charset="0"/>
              </a:defRPr>
            </a:lvl1pPr>
            <a:lvl2pPr marL="215935" indent="-215935" algn="ctr">
              <a:lnSpc>
                <a:spcPct val="99000"/>
              </a:lnSpc>
              <a:buFont typeface="Arial" panose="020B0604020202020204" pitchFamily="34" charset="0"/>
              <a:buChar char="-"/>
              <a:defRPr sz="1999" cap="all" baseline="0">
                <a:latin typeface="Georgia" panose="02040502050405020303" pitchFamily="18" charset="0"/>
              </a:defRPr>
            </a:lvl2pPr>
            <a:lvl3pPr algn="ctr">
              <a:buFontTx/>
              <a:buNone/>
              <a:defRPr/>
            </a:lvl3pPr>
          </a:lstStyle>
          <a:p>
            <a:pPr lvl="0"/>
            <a:r>
              <a:rPr lang="da-DK" dirty="0"/>
              <a:t>Click to add Quote text, for next level ENTER and TAB</a:t>
            </a:r>
            <a:endParaRPr lang="da-DK"/>
          </a:p>
          <a:p>
            <a:pPr lvl="1"/>
            <a:r>
              <a:rPr lang="da-DK" dirty="0"/>
              <a:t>Second level</a:t>
            </a:r>
            <a:endParaRPr lang="da-DK"/>
          </a:p>
          <a:p>
            <a:pPr lvl="2"/>
            <a:endParaRPr lang="da-DK" dirty="0"/>
          </a:p>
        </p:txBody>
      </p:sp>
    </p:spTree>
    <p:extLst>
      <p:ext uri="{BB962C8B-B14F-4D97-AF65-F5344CB8AC3E}">
        <p14:creationId xmlns:p14="http://schemas.microsoft.com/office/powerpoint/2010/main" val="1170631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ersonal information">
    <p:spTree>
      <p:nvGrpSpPr>
        <p:cNvPr id="1" name=""/>
        <p:cNvGrpSpPr/>
        <p:nvPr/>
      </p:nvGrpSpPr>
      <p:grpSpPr>
        <a:xfrm>
          <a:off x="0" y="0"/>
          <a:ext cx="0" cy="0"/>
          <a:chOff x="0" y="0"/>
          <a:chExt cx="0" cy="0"/>
        </a:xfrm>
      </p:grpSpPr>
      <p:sp>
        <p:nvSpPr>
          <p:cNvPr id="14" name="Hvid baggrund"/>
          <p:cNvSpPr/>
          <p:nvPr userDrawn="1"/>
        </p:nvSpPr>
        <p:spPr bwMode="auto">
          <a:xfrm>
            <a:off x="0" y="0"/>
            <a:ext cx="12193200" cy="5911011"/>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5" name="Black Rectangle"/>
          <p:cNvSpPr/>
          <p:nvPr userDrawn="1"/>
        </p:nvSpPr>
        <p:spPr>
          <a:xfrm>
            <a:off x="1001075" y="2694542"/>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a:p>
            <a:pPr algn="ctr"/>
            <a:endParaRPr lang="da-DK" sz="4799" dirty="0"/>
          </a:p>
        </p:txBody>
      </p:sp>
      <p:sp>
        <p:nvSpPr>
          <p:cNvPr id="2" name="Title 1"/>
          <p:cNvSpPr>
            <a:spLocks noGrp="1"/>
          </p:cNvSpPr>
          <p:nvPr>
            <p:ph type="title"/>
          </p:nvPr>
        </p:nvSpPr>
        <p:spPr>
          <a:xfrm>
            <a:off x="985838" y="1484784"/>
            <a:ext cx="4975225" cy="971980"/>
          </a:xfrm>
        </p:spPr>
        <p:txBody>
          <a:bodyPr anchor="b" anchorCtr="0"/>
          <a:lstStyle>
            <a:lvl1pPr>
              <a:lnSpc>
                <a:spcPct val="95000"/>
              </a:lnSpc>
              <a:defRPr sz="3000">
                <a:latin typeface="+mn-lt"/>
              </a:defRPr>
            </a:lvl1pPr>
          </a:lstStyle>
          <a:p>
            <a:r>
              <a:rPr lang="da-DK" dirty="0"/>
              <a:t>Click to edit Master title style</a:t>
            </a:r>
            <a:endParaRPr lang="da-DK"/>
          </a:p>
        </p:txBody>
      </p:sp>
      <p:sp>
        <p:nvSpPr>
          <p:cNvPr id="10" name="Text Placeholder 2"/>
          <p:cNvSpPr>
            <a:spLocks noGrp="1"/>
          </p:cNvSpPr>
          <p:nvPr>
            <p:ph type="body" sz="quarter" idx="14"/>
          </p:nvPr>
        </p:nvSpPr>
        <p:spPr>
          <a:xfrm>
            <a:off x="985838" y="3010711"/>
            <a:ext cx="4975225" cy="1858449"/>
          </a:xfrm>
        </p:spPr>
        <p:txBody>
          <a:bodyPr/>
          <a:lstStyle>
            <a:lvl1pPr marL="0" indent="0">
              <a:buFont typeface="Calibri" panose="020F0502020204030204" pitchFamily="34" charset="0"/>
              <a:buChar char="​"/>
              <a:defRPr/>
            </a:lvl1pPr>
            <a:lvl5pPr>
              <a:defRPr/>
            </a:lvl5p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a:p>
            <a:pPr lvl="5"/>
            <a:r>
              <a:rPr lang="da-DK" dirty="0"/>
              <a:t>6</a:t>
            </a:r>
            <a:endParaRPr lang="da-DK"/>
          </a:p>
        </p:txBody>
      </p:sp>
      <p:sp>
        <p:nvSpPr>
          <p:cNvPr id="7" name="Picture Placeholder 3"/>
          <p:cNvSpPr>
            <a:spLocks noGrp="1"/>
          </p:cNvSpPr>
          <p:nvPr>
            <p:ph type="pic" sz="quarter" idx="13" hasCustomPrompt="1"/>
          </p:nvPr>
        </p:nvSpPr>
        <p:spPr>
          <a:xfrm>
            <a:off x="6231600" y="315913"/>
            <a:ext cx="5644800" cy="5583600"/>
          </a:xfrm>
        </p:spPr>
        <p:txBody>
          <a:bodyPr/>
          <a:lstStyle>
            <a:lvl1pPr marL="0" indent="0">
              <a:buNone/>
              <a:defRPr b="0"/>
            </a:lvl1pPr>
          </a:lstStyle>
          <a:p>
            <a:r>
              <a:rPr lang="da-DK" dirty="0"/>
              <a:t>Click here and add image via Templafy Image Library</a:t>
            </a:r>
            <a:endParaRPr lang="da-DK"/>
          </a:p>
        </p:txBody>
      </p:sp>
      <p:sp>
        <p:nvSpPr>
          <p:cNvPr id="9" name="TextBox 8"/>
          <p:cNvSpPr txBox="1"/>
          <p:nvPr userDrawn="1"/>
        </p:nvSpPr>
        <p:spPr>
          <a:xfrm>
            <a:off x="-1973598" y="1780882"/>
            <a:ext cx="1825892" cy="153888"/>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to</a:t>
            </a:r>
            <a:r>
              <a:rPr lang="da-DK" sz="1000" baseline="0" noProof="1">
                <a:solidFill>
                  <a:schemeClr val="tx1">
                    <a:lumMod val="75000"/>
                    <a:lumOff val="25000"/>
                  </a:schemeClr>
                </a:solidFill>
              </a:rPr>
              <a:t> linjer</a:t>
            </a:r>
            <a:endParaRPr lang="da-DK"/>
          </a:p>
        </p:txBody>
      </p:sp>
      <p:sp>
        <p:nvSpPr>
          <p:cNvPr id="8" name="Slide Number Placeholder 7"/>
          <p:cNvSpPr>
            <a:spLocks noGrp="1"/>
          </p:cNvSpPr>
          <p:nvPr>
            <p:ph type="sldNum" sz="quarter" idx="17"/>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5" name="Date Placeholder 4" hidden="1"/>
          <p:cNvSpPr>
            <a:spLocks noGrp="1"/>
          </p:cNvSpPr>
          <p:nvPr>
            <p:ph type="dt" sz="half" idx="15"/>
          </p:nvPr>
        </p:nvSpPr>
        <p:spPr/>
        <p:txBody>
          <a:bodyPr/>
          <a:lstStyle/>
          <a:p>
            <a:fld id="{78417F83-4CBA-48F2-BAD0-783AE3701E32}" type="datetimeFigureOut">
              <a:rPr lang="da-DK" smtClean="0"/>
              <a:pPr/>
              <a:t>23-03-2023</a:t>
            </a:fld>
            <a:r>
              <a:rPr lang="da-DK" dirty="0"/>
              <a:t>13-03-2023</a:t>
            </a:r>
          </a:p>
        </p:txBody>
      </p:sp>
      <p:sp>
        <p:nvSpPr>
          <p:cNvPr id="6" name="Footer Placeholder 5" hidden="1"/>
          <p:cNvSpPr>
            <a:spLocks noGrp="1"/>
          </p:cNvSpPr>
          <p:nvPr>
            <p:ph type="ftr" sz="quarter" idx="16"/>
          </p:nvPr>
        </p:nvSpPr>
        <p:spPr/>
        <p:txBody>
          <a:bodyPr/>
          <a:lstStyle/>
          <a:p>
            <a:endParaRPr lang="da-DK" dirty="0"/>
          </a:p>
        </p:txBody>
      </p:sp>
    </p:spTree>
    <p:extLst>
      <p:ext uri="{BB962C8B-B14F-4D97-AF65-F5344CB8AC3E}">
        <p14:creationId xmlns:p14="http://schemas.microsoft.com/office/powerpoint/2010/main" val="4270316488"/>
      </p:ext>
    </p:extLst>
  </p:cSld>
  <p:clrMapOvr>
    <a:masterClrMapping/>
  </p:clrMapOvr>
  <p:extLst>
    <p:ext uri="{DCECCB84-F9BA-43D5-87BE-67443E8EF086}">
      <p15:sldGuideLst xmlns:p15="http://schemas.microsoft.com/office/powerpoint/2012/main">
        <p15:guide id="1" pos="3930" userDrawn="1">
          <p15:clr>
            <a:srgbClr val="A4A3A4"/>
          </p15:clr>
        </p15:guide>
        <p15:guide id="2" pos="3755" userDrawn="1">
          <p15:clr>
            <a:srgbClr val="A4A3A4"/>
          </p15:clr>
        </p15:guide>
        <p15:guide id="3" orient="horz" pos="3069" userDrawn="1">
          <p15:clr>
            <a:srgbClr val="A4A3A4"/>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el and Quote slide">
    <p:spTree>
      <p:nvGrpSpPr>
        <p:cNvPr id="1" name=""/>
        <p:cNvGrpSpPr/>
        <p:nvPr/>
      </p:nvGrpSpPr>
      <p:grpSpPr>
        <a:xfrm>
          <a:off x="0" y="0"/>
          <a:ext cx="0" cy="0"/>
          <a:chOff x="0" y="0"/>
          <a:chExt cx="0" cy="0"/>
        </a:xfrm>
      </p:grpSpPr>
      <p:sp>
        <p:nvSpPr>
          <p:cNvPr id="8" name="Hvid baggrund"/>
          <p:cNvSpPr/>
          <p:nvPr/>
        </p:nvSpPr>
        <p:spPr bwMode="auto">
          <a:xfrm>
            <a:off x="1" y="2"/>
            <a:ext cx="12188825"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noAutofit/>
          </a:bodyPr>
          <a:lstStyle/>
          <a:p>
            <a:pPr marL="0" marR="0" indent="0" algn="l" defTabSz="914126"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5" name="Title 1"/>
          <p:cNvSpPr>
            <a:spLocks noGrp="1"/>
          </p:cNvSpPr>
          <p:nvPr>
            <p:ph type="title"/>
          </p:nvPr>
        </p:nvSpPr>
        <p:spPr>
          <a:xfrm>
            <a:off x="315913" y="230400"/>
            <a:ext cx="11563200" cy="752400"/>
          </a:xfrm>
        </p:spPr>
        <p:txBody>
          <a:bodyPr anchor="t" anchorCtr="0"/>
          <a:lstStyle/>
          <a:p>
            <a:r>
              <a:rPr lang="da-DK"/>
              <a:t>Klik for at redigere titeltypografien i masteren</a:t>
            </a:r>
          </a:p>
        </p:txBody>
      </p:sp>
      <p:sp>
        <p:nvSpPr>
          <p:cNvPr id="7" name="Text Placeholder 2"/>
          <p:cNvSpPr>
            <a:spLocks noGrp="1"/>
          </p:cNvSpPr>
          <p:nvPr>
            <p:ph type="body" sz="quarter" idx="11" hasCustomPrompt="1"/>
          </p:nvPr>
        </p:nvSpPr>
        <p:spPr>
          <a:xfrm>
            <a:off x="2998068" y="1853461"/>
            <a:ext cx="6264696" cy="2725288"/>
          </a:xfrm>
        </p:spPr>
        <p:txBody>
          <a:bodyPr/>
          <a:lstStyle>
            <a:lvl1pPr marL="431870" indent="-431870" algn="ctr">
              <a:lnSpc>
                <a:spcPct val="107000"/>
              </a:lnSpc>
              <a:buSzPct val="250000"/>
              <a:buFontTx/>
              <a:buBlip>
                <a:blip r:embed="rId2"/>
              </a:buBlip>
              <a:defRPr sz="2799">
                <a:latin typeface="Georgia" panose="02040502050405020303" pitchFamily="18" charset="0"/>
              </a:defRPr>
            </a:lvl1pPr>
            <a:lvl2pPr marL="215935" indent="-215935" algn="ctr">
              <a:lnSpc>
                <a:spcPct val="99000"/>
              </a:lnSpc>
              <a:buFont typeface="Arial" panose="020B0604020202020204" pitchFamily="34" charset="0"/>
              <a:buChar char="-"/>
              <a:defRPr sz="1999" cap="all" baseline="0">
                <a:latin typeface="Georgia" panose="02040502050405020303" pitchFamily="18" charset="0"/>
              </a:defRPr>
            </a:lvl2pPr>
            <a:lvl3pPr marL="575827" indent="0">
              <a:buNone/>
              <a:defRPr/>
            </a:lvl3pPr>
          </a:lstStyle>
          <a:p>
            <a:pPr lvl="0"/>
            <a:r>
              <a:rPr lang="da-DK" dirty="0"/>
              <a:t>Click to add Quote text, for next level ENTER and TAB</a:t>
            </a:r>
            <a:endParaRPr lang="da-DK"/>
          </a:p>
          <a:p>
            <a:pPr lvl="1"/>
            <a:r>
              <a:rPr lang="da-DK" dirty="0"/>
              <a:t>Second level</a:t>
            </a:r>
            <a:endParaRPr lang="da-DK"/>
          </a:p>
        </p:txBody>
      </p:sp>
      <p:sp>
        <p:nvSpPr>
          <p:cNvPr id="11" name="Slide Number Placeholder 10"/>
          <p:cNvSpPr>
            <a:spLocks noGrp="1"/>
          </p:cNvSpPr>
          <p:nvPr>
            <p:ph type="sldNum" sz="quarter" idx="15"/>
          </p:nvPr>
        </p:nvSpPr>
        <p:spPr>
          <a:xfrm>
            <a:off x="11807992" y="6581498"/>
            <a:ext cx="252000" cy="153888"/>
          </a:xfrm>
        </p:spPr>
        <p:txBody>
          <a:bodyPr/>
          <a:lstStyle/>
          <a:p>
            <a:fld id="{9FEA5EF5-F067-42B8-A4E4-B09004436BE5}" type="slidenum">
              <a:rPr lang="da-DK" smtClean="0"/>
              <a:t>‹nr.›</a:t>
            </a:fld>
            <a:endParaRPr lang="da-DK"/>
          </a:p>
        </p:txBody>
      </p:sp>
      <p:sp>
        <p:nvSpPr>
          <p:cNvPr id="6" name="Date Placeholder 5" hidden="1"/>
          <p:cNvSpPr>
            <a:spLocks noGrp="1"/>
          </p:cNvSpPr>
          <p:nvPr>
            <p:ph type="dt" sz="half" idx="13"/>
          </p:nvPr>
        </p:nvSpPr>
        <p:spPr/>
        <p:txBody>
          <a:bodyPr/>
          <a:lstStyle/>
          <a:p>
            <a:fld id="{CD3C1369-1045-4643-ACB6-78E5A81EC15E}" type="datetimeFigureOut">
              <a:rPr lang="da-DK" smtClean="0"/>
              <a:t>23-03-2023</a:t>
            </a:fld>
            <a:endParaRPr lang="da-DK"/>
          </a:p>
        </p:txBody>
      </p:sp>
      <p:sp>
        <p:nvSpPr>
          <p:cNvPr id="10" name="Footer Placeholder 9" hidden="1"/>
          <p:cNvSpPr>
            <a:spLocks noGrp="1"/>
          </p:cNvSpPr>
          <p:nvPr>
            <p:ph type="ftr" sz="quarter" idx="14"/>
          </p:nvPr>
        </p:nvSpPr>
        <p:spPr/>
        <p:txBody>
          <a:bodyPr/>
          <a:lstStyle/>
          <a:p>
            <a:endParaRPr lang="da-DK"/>
          </a:p>
        </p:txBody>
      </p:sp>
    </p:spTree>
    <p:extLst>
      <p:ext uri="{BB962C8B-B14F-4D97-AF65-F5344CB8AC3E}">
        <p14:creationId xmlns:p14="http://schemas.microsoft.com/office/powerpoint/2010/main" val="40827886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Full slide content">
    <p:spTree>
      <p:nvGrpSpPr>
        <p:cNvPr id="1" name=""/>
        <p:cNvGrpSpPr/>
        <p:nvPr/>
      </p:nvGrpSpPr>
      <p:grpSpPr>
        <a:xfrm>
          <a:off x="0" y="0"/>
          <a:ext cx="0" cy="0"/>
          <a:chOff x="0" y="0"/>
          <a:chExt cx="0" cy="0"/>
        </a:xfrm>
      </p:grpSpPr>
      <p:sp>
        <p:nvSpPr>
          <p:cNvPr id="5" name="Content Placeholder 1"/>
          <p:cNvSpPr>
            <a:spLocks noGrp="1"/>
          </p:cNvSpPr>
          <p:nvPr>
            <p:ph sz="quarter" idx="12"/>
          </p:nvPr>
        </p:nvSpPr>
        <p:spPr>
          <a:xfrm>
            <a:off x="328613" y="328612"/>
            <a:ext cx="11550650" cy="6213475"/>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8" name="Slide Number Placeholder 7"/>
          <p:cNvSpPr>
            <a:spLocks noGrp="1"/>
          </p:cNvSpPr>
          <p:nvPr>
            <p:ph type="sldNum" sz="quarter" idx="15"/>
          </p:nvPr>
        </p:nvSpPr>
        <p:spPr>
          <a:xfrm>
            <a:off x="11807992" y="6581498"/>
            <a:ext cx="252000" cy="153888"/>
          </a:xfrm>
        </p:spPr>
        <p:txBody>
          <a:bodyPr/>
          <a:lstStyle/>
          <a:p>
            <a:fld id="{9FEA5EF5-F067-42B8-A4E4-B09004436BE5}" type="slidenum">
              <a:rPr lang="da-DK" smtClean="0"/>
              <a:t>‹nr.›</a:t>
            </a:fld>
            <a:endParaRPr lang="da-DK"/>
          </a:p>
        </p:txBody>
      </p:sp>
      <p:sp>
        <p:nvSpPr>
          <p:cNvPr id="6" name="Date Placeholder 5" hidden="1"/>
          <p:cNvSpPr>
            <a:spLocks noGrp="1"/>
          </p:cNvSpPr>
          <p:nvPr>
            <p:ph type="dt" sz="half" idx="13"/>
          </p:nvPr>
        </p:nvSpPr>
        <p:spPr/>
        <p:txBody>
          <a:bodyPr/>
          <a:lstStyle/>
          <a:p>
            <a:fld id="{CD3C1369-1045-4643-ACB6-78E5A81EC15E}" type="datetimeFigureOut">
              <a:rPr lang="da-DK" smtClean="0"/>
              <a:t>23-03-2023</a:t>
            </a:fld>
            <a:endParaRPr lang="da-DK"/>
          </a:p>
        </p:txBody>
      </p:sp>
      <p:sp>
        <p:nvSpPr>
          <p:cNvPr id="7" name="Footer Placeholder 6" hidden="1"/>
          <p:cNvSpPr>
            <a:spLocks noGrp="1"/>
          </p:cNvSpPr>
          <p:nvPr>
            <p:ph type="ftr" sz="quarter" idx="14"/>
          </p:nvPr>
        </p:nvSpPr>
        <p:spPr/>
        <p:txBody>
          <a:bodyPr/>
          <a:lstStyle/>
          <a:p>
            <a:endParaRPr lang="da-DK"/>
          </a:p>
        </p:txBody>
      </p:sp>
    </p:spTree>
    <p:extLst>
      <p:ext uri="{BB962C8B-B14F-4D97-AF65-F5344CB8AC3E}">
        <p14:creationId xmlns:p14="http://schemas.microsoft.com/office/powerpoint/2010/main" val="5946488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p>
        </p:txBody>
      </p:sp>
      <p:sp>
        <p:nvSpPr>
          <p:cNvPr id="6" name="TextBox 5"/>
          <p:cNvSpPr txBox="1"/>
          <p:nvPr/>
        </p:nvSpPr>
        <p:spPr>
          <a:xfrm>
            <a:off x="-2160354" y="1022478"/>
            <a:ext cx="2012649" cy="473425"/>
          </a:xfrm>
          <a:prstGeom prst="rect">
            <a:avLst/>
          </a:prstGeom>
          <a:noFill/>
        </p:spPr>
        <p:txBody>
          <a:bodyPr wrap="square" lIns="0" tIns="0" rIns="0" bIns="0" rtlCol="0">
            <a:noAutofit/>
          </a:bodyPr>
          <a:lstStyle/>
          <a:p>
            <a:pPr algn="r">
              <a:lnSpc>
                <a:spcPct val="100000"/>
              </a:lnSpc>
            </a:pPr>
            <a:r>
              <a:rPr lang="da-DK" sz="1000" noProof="1">
                <a:solidFill>
                  <a:schemeClr val="tx1">
                    <a:lumMod val="75000"/>
                    <a:lumOff val="25000"/>
                  </a:schemeClr>
                </a:solidFill>
              </a:rPr>
              <a:t>Ændr 2. linje i overskriften </a:t>
            </a:r>
            <a:r>
              <a:rPr lang="en-GB" sz="1000" noProof="1">
                <a:solidFill>
                  <a:schemeClr val="tx1">
                    <a:lumMod val="75000"/>
                    <a:lumOff val="25000"/>
                  </a:schemeClr>
                </a:solidFill>
              </a:rPr>
              <a:t/>
            </a:r>
            <a:br>
              <a:rPr lang="en-GB" sz="1000" noProof="1">
                <a:solidFill>
                  <a:schemeClr val="tx1">
                    <a:lumMod val="75000"/>
                    <a:lumOff val="25000"/>
                  </a:schemeClr>
                </a:solidFill>
              </a:rPr>
            </a:br>
            <a:r>
              <a:rPr lang="da-DK" sz="1000" noProof="1">
                <a:solidFill>
                  <a:schemeClr val="tx1">
                    <a:lumMod val="75000"/>
                    <a:lumOff val="25000"/>
                  </a:schemeClr>
                </a:solidFill>
              </a:rPr>
              <a:t>til AU Passata Light</a:t>
            </a:r>
            <a:endParaRPr lang="da-DK" sz="4798" dirty="0"/>
          </a:p>
        </p:txBody>
      </p:sp>
      <p:sp>
        <p:nvSpPr>
          <p:cNvPr id="9" name="Slide Number Placeholder 8"/>
          <p:cNvSpPr>
            <a:spLocks noGrp="1"/>
          </p:cNvSpPr>
          <p:nvPr>
            <p:ph type="sldNum" sz="quarter" idx="12"/>
          </p:nvPr>
        </p:nvSpPr>
        <p:spPr>
          <a:xfrm>
            <a:off x="11807992" y="6581498"/>
            <a:ext cx="252000" cy="153888"/>
          </a:xfrm>
        </p:spPr>
        <p:txBody>
          <a:bodyPr/>
          <a:lstStyle/>
          <a:p>
            <a:fld id="{9FEA5EF5-F067-42B8-A4E4-B09004436BE5}" type="slidenum">
              <a:rPr lang="da-DK" smtClean="0"/>
              <a:t>‹nr.›</a:t>
            </a:fld>
            <a:endParaRPr lang="da-DK"/>
          </a:p>
        </p:txBody>
      </p:sp>
      <p:sp>
        <p:nvSpPr>
          <p:cNvPr id="7" name="Date Placeholder 6" hidden="1"/>
          <p:cNvSpPr>
            <a:spLocks noGrp="1"/>
          </p:cNvSpPr>
          <p:nvPr>
            <p:ph type="dt" sz="half" idx="10"/>
          </p:nvPr>
        </p:nvSpPr>
        <p:spPr/>
        <p:txBody>
          <a:bodyPr/>
          <a:lstStyle/>
          <a:p>
            <a:fld id="{CD3C1369-1045-4643-ACB6-78E5A81EC15E}" type="datetimeFigureOut">
              <a:rPr lang="da-DK" smtClean="0"/>
              <a:t>23-03-2023</a:t>
            </a:fld>
            <a:endParaRPr lang="da-DK"/>
          </a:p>
        </p:txBody>
      </p:sp>
      <p:sp>
        <p:nvSpPr>
          <p:cNvPr id="8" name="Footer Placeholder 7" hidden="1"/>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1082081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Rectangle 2"/>
          <p:cNvSpPr/>
          <p:nvPr/>
        </p:nvSpPr>
        <p:spPr bwMode="auto">
          <a:xfrm>
            <a:off x="765820" y="1340768"/>
            <a:ext cx="1224136" cy="504056"/>
          </a:xfrm>
          <a:prstGeom prst="rect">
            <a:avLst/>
          </a:prstGeom>
          <a:solidFill>
            <a:schemeClr val="bg1"/>
          </a:solidFill>
          <a:ln w="1778"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noAutofit/>
          </a:bodyPr>
          <a:lstStyle/>
          <a:p>
            <a:pPr marL="0" marR="0" indent="0" algn="l" defTabSz="914126"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5" name="Slide Number Placeholder 4"/>
          <p:cNvSpPr>
            <a:spLocks noGrp="1"/>
          </p:cNvSpPr>
          <p:nvPr>
            <p:ph type="sldNum" sz="quarter" idx="12"/>
          </p:nvPr>
        </p:nvSpPr>
        <p:spPr>
          <a:xfrm>
            <a:off x="11807992" y="6581498"/>
            <a:ext cx="252000" cy="153888"/>
          </a:xfrm>
        </p:spPr>
        <p:txBody>
          <a:bodyPr/>
          <a:lstStyle/>
          <a:p>
            <a:fld id="{9FEA5EF5-F067-42B8-A4E4-B09004436BE5}" type="slidenum">
              <a:rPr lang="da-DK" smtClean="0"/>
              <a:t>‹nr.›</a:t>
            </a:fld>
            <a:endParaRPr lang="da-DK"/>
          </a:p>
        </p:txBody>
      </p:sp>
      <p:sp>
        <p:nvSpPr>
          <p:cNvPr id="2" name="Date Placeholder 1" hidden="1"/>
          <p:cNvSpPr>
            <a:spLocks noGrp="1"/>
          </p:cNvSpPr>
          <p:nvPr>
            <p:ph type="dt" sz="half" idx="10"/>
          </p:nvPr>
        </p:nvSpPr>
        <p:spPr/>
        <p:txBody>
          <a:bodyPr/>
          <a:lstStyle/>
          <a:p>
            <a:fld id="{CD3C1369-1045-4643-ACB6-78E5A81EC15E}" type="datetimeFigureOut">
              <a:rPr lang="da-DK" smtClean="0"/>
              <a:t>23-03-2023</a:t>
            </a:fld>
            <a:endParaRPr lang="da-DK"/>
          </a:p>
        </p:txBody>
      </p:sp>
      <p:sp>
        <p:nvSpPr>
          <p:cNvPr id="4" name="Footer Placeholder 3" hidden="1"/>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21197024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End slide Logo">
    <p:bg>
      <p:bgPr>
        <a:solidFill>
          <a:schemeClr val="bg1"/>
        </a:solidFill>
        <a:effectLst/>
      </p:bgPr>
    </p:bg>
    <p:spTree>
      <p:nvGrpSpPr>
        <p:cNvPr id="1" name=""/>
        <p:cNvGrpSpPr/>
        <p:nvPr/>
      </p:nvGrpSpPr>
      <p:grpSpPr>
        <a:xfrm>
          <a:off x="0" y="0"/>
          <a:ext cx="0" cy="0"/>
          <a:chOff x="0" y="0"/>
          <a:chExt cx="0" cy="0"/>
        </a:xfrm>
      </p:grpSpPr>
      <p:sp>
        <p:nvSpPr>
          <p:cNvPr id="8" name="Farvet baggrund"/>
          <p:cNvSpPr/>
          <p:nvPr/>
        </p:nvSpPr>
        <p:spPr>
          <a:xfrm>
            <a:off x="1"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8" dirty="0"/>
          </a:p>
        </p:txBody>
      </p:sp>
      <p:pic>
        <p:nvPicPr>
          <p:cNvPr id="6" name="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8777" y="2163364"/>
            <a:ext cx="2531272" cy="2531272"/>
          </a:xfrm>
          <a:prstGeom prst="rect">
            <a:avLst/>
          </a:prstGeom>
        </p:spPr>
      </p:pic>
      <p:sp>
        <p:nvSpPr>
          <p:cNvPr id="5" name="Date Placeholder 4" hidden="1"/>
          <p:cNvSpPr>
            <a:spLocks noGrp="1"/>
          </p:cNvSpPr>
          <p:nvPr>
            <p:ph type="dt" sz="half" idx="10"/>
          </p:nvPr>
        </p:nvSpPr>
        <p:spPr/>
        <p:txBody>
          <a:bodyPr/>
          <a:lstStyle/>
          <a:p>
            <a:fld id="{CD3C1369-1045-4643-ACB6-78E5A81EC15E}" type="datetimeFigureOut">
              <a:rPr lang="da-DK" smtClean="0"/>
              <a:t>23-03-2023</a:t>
            </a:fld>
            <a:endParaRPr lang="da-DK"/>
          </a:p>
        </p:txBody>
      </p:sp>
      <p:sp>
        <p:nvSpPr>
          <p:cNvPr id="7" name="Footer Placeholder 6" hidden="1"/>
          <p:cNvSpPr>
            <a:spLocks noGrp="1"/>
          </p:cNvSpPr>
          <p:nvPr>
            <p:ph type="ftr" sz="quarter" idx="11"/>
          </p:nvPr>
        </p:nvSpPr>
        <p:spPr/>
        <p:txBody>
          <a:bodyPr/>
          <a:lstStyle/>
          <a:p>
            <a:endParaRPr lang="da-DK"/>
          </a:p>
        </p:txBody>
      </p:sp>
      <p:sp>
        <p:nvSpPr>
          <p:cNvPr id="9" name="Slide Number Placeholder 8" hidden="1"/>
          <p:cNvSpPr>
            <a:spLocks noGrp="1"/>
          </p:cNvSpPr>
          <p:nvPr>
            <p:ph type="sldNum" sz="quarter" idx="12"/>
          </p:nvPr>
        </p:nvSpPr>
        <p:spPr>
          <a:xfrm>
            <a:off x="0" y="7020002"/>
            <a:ext cx="0" cy="769441"/>
          </a:xfrm>
        </p:spPr>
        <p:txBody>
          <a:bodyPr/>
          <a:lstStyle>
            <a:lvl1pPr>
              <a:defRPr sz="100">
                <a:noFill/>
              </a:defRPr>
            </a:lvl1pPr>
          </a:lstStyle>
          <a:p>
            <a:fld id="{9FEA5EF5-F067-42B8-A4E4-B09004436BE5}" type="slidenum">
              <a:rPr lang="da-DK" smtClean="0"/>
              <a:t>‹nr.›</a:t>
            </a:fld>
            <a:endParaRPr lang="da-DK"/>
          </a:p>
        </p:txBody>
      </p:sp>
    </p:spTree>
    <p:extLst>
      <p:ext uri="{BB962C8B-B14F-4D97-AF65-F5344CB8AC3E}">
        <p14:creationId xmlns:p14="http://schemas.microsoft.com/office/powerpoint/2010/main" val="41029443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End slide">
    <p:bg>
      <p:bgPr>
        <a:solidFill>
          <a:schemeClr val="bg1"/>
        </a:solidFill>
        <a:effectLst/>
      </p:bgPr>
    </p:bg>
    <p:spTree>
      <p:nvGrpSpPr>
        <p:cNvPr id="1" name=""/>
        <p:cNvGrpSpPr/>
        <p:nvPr/>
      </p:nvGrpSpPr>
      <p:grpSpPr>
        <a:xfrm>
          <a:off x="0" y="0"/>
          <a:ext cx="0" cy="0"/>
          <a:chOff x="0" y="0"/>
          <a:chExt cx="0" cy="0"/>
        </a:xfrm>
      </p:grpSpPr>
      <p:sp>
        <p:nvSpPr>
          <p:cNvPr id="16" name="Farvet baggrund"/>
          <p:cNvSpPr/>
          <p:nvPr/>
        </p:nvSpPr>
        <p:spPr>
          <a:xfrm>
            <a:off x="1"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8" dirty="0"/>
          </a:p>
        </p:txBody>
      </p:sp>
      <p:sp>
        <p:nvSpPr>
          <p:cNvPr id="34" name="Pladsholder til tekst 2"/>
          <p:cNvSpPr txBox="1">
            <a:spLocks/>
          </p:cNvSpPr>
          <p:nvPr/>
        </p:nvSpPr>
        <p:spPr>
          <a:xfrm>
            <a:off x="1090914" y="2098691"/>
            <a:ext cx="12745416" cy="1329861"/>
          </a:xfrm>
          <a:prstGeom prst="rect">
            <a:avLst/>
          </a:prstGeom>
        </p:spPr>
        <p:txBody>
          <a:bodyPr wrap="square" lIns="0" tIns="0" rIns="0" bIns="21594">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da-DK" sz="9997" kern="0" dirty="0">
                <a:solidFill>
                  <a:schemeClr val="accent6"/>
                </a:solidFill>
                <a:latin typeface="AU Peto" panose="040C0B07020602020301" pitchFamily="82" charset="0"/>
              </a:rPr>
              <a:t>Aarhus</a:t>
            </a:r>
            <a:endParaRPr lang="da-DK" sz="2199"/>
          </a:p>
        </p:txBody>
      </p:sp>
      <p:sp>
        <p:nvSpPr>
          <p:cNvPr id="6" name="Pladsholder til tekst 2"/>
          <p:cNvSpPr txBox="1">
            <a:spLocks/>
          </p:cNvSpPr>
          <p:nvPr/>
        </p:nvSpPr>
        <p:spPr>
          <a:xfrm>
            <a:off x="7439541" y="2093602"/>
            <a:ext cx="4356484" cy="1329861"/>
          </a:xfrm>
          <a:prstGeom prst="rect">
            <a:avLst/>
          </a:prstGeom>
        </p:spPr>
        <p:txBody>
          <a:bodyPr wrap="square" lIns="0" tIns="0" rIns="0" bIns="21594">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da-DK" sz="9997" kern="0" dirty="0" err="1">
                <a:solidFill>
                  <a:schemeClr val="bg1"/>
                </a:solidFill>
                <a:latin typeface="AU Peto" panose="040C0B07020602020301" pitchFamily="82" charset="0"/>
              </a:rPr>
              <a:t>uni</a:t>
            </a:r>
            <a:endParaRPr lang="da-DK" sz="9997" kern="0" dirty="0">
              <a:solidFill>
                <a:schemeClr val="bg1"/>
              </a:solidFill>
              <a:latin typeface="AU Peto" panose="040C0B07020602020301" pitchFamily="82" charset="0"/>
            </a:endParaRPr>
          </a:p>
        </p:txBody>
      </p:sp>
      <p:sp>
        <p:nvSpPr>
          <p:cNvPr id="7" name="Pladsholder til tekst 2"/>
          <p:cNvSpPr txBox="1">
            <a:spLocks/>
          </p:cNvSpPr>
          <p:nvPr/>
        </p:nvSpPr>
        <p:spPr>
          <a:xfrm>
            <a:off x="1881492" y="3428552"/>
            <a:ext cx="9289032" cy="1329861"/>
          </a:xfrm>
          <a:prstGeom prst="rect">
            <a:avLst/>
          </a:prstGeom>
        </p:spPr>
        <p:txBody>
          <a:bodyPr wrap="square" lIns="0" tIns="0" rIns="0" bIns="21594">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gn="ctr">
              <a:lnSpc>
                <a:spcPct val="85000"/>
              </a:lnSpc>
            </a:pPr>
            <a:r>
              <a:rPr lang="da-DK" sz="9997" kern="0" dirty="0" err="1">
                <a:solidFill>
                  <a:schemeClr val="bg1"/>
                </a:solidFill>
                <a:latin typeface="AU Peto" panose="040C0B07020602020301" pitchFamily="82" charset="0"/>
              </a:rPr>
              <a:t>versiet</a:t>
            </a:r>
            <a:endParaRPr lang="da-DK" sz="9997" dirty="0">
              <a:solidFill>
                <a:schemeClr val="bg1"/>
              </a:solidFill>
              <a:latin typeface="AU Peto" panose="040C0B07020602020301" pitchFamily="82" charset="0"/>
            </a:endParaRPr>
          </a:p>
        </p:txBody>
      </p:sp>
      <p:sp>
        <p:nvSpPr>
          <p:cNvPr id="8" name="Date Placeholder 4" hidden="1"/>
          <p:cNvSpPr>
            <a:spLocks noGrp="1"/>
          </p:cNvSpPr>
          <p:nvPr>
            <p:ph type="dt" sz="half" idx="10"/>
          </p:nvPr>
        </p:nvSpPr>
        <p:spPr>
          <a:xfrm>
            <a:off x="0" y="7020000"/>
            <a:ext cx="0" cy="0"/>
          </a:xfrm>
        </p:spPr>
        <p:txBody>
          <a:bodyPr/>
          <a:lstStyle/>
          <a:p>
            <a:fld id="{CD3C1369-1045-4643-ACB6-78E5A81EC15E}" type="datetimeFigureOut">
              <a:rPr lang="da-DK" smtClean="0"/>
              <a:t>23-03-2023</a:t>
            </a:fld>
            <a:endParaRPr lang="da-DK"/>
          </a:p>
        </p:txBody>
      </p:sp>
      <p:sp>
        <p:nvSpPr>
          <p:cNvPr id="9" name="Footer Placeholder 6" hidden="1"/>
          <p:cNvSpPr>
            <a:spLocks noGrp="1"/>
          </p:cNvSpPr>
          <p:nvPr>
            <p:ph type="ftr" sz="quarter" idx="11"/>
          </p:nvPr>
        </p:nvSpPr>
        <p:spPr>
          <a:xfrm>
            <a:off x="0" y="7020000"/>
            <a:ext cx="0" cy="0"/>
          </a:xfrm>
        </p:spPr>
        <p:txBody>
          <a:bodyPr/>
          <a:lstStyle/>
          <a:p>
            <a:endParaRPr lang="da-DK"/>
          </a:p>
        </p:txBody>
      </p:sp>
      <p:sp>
        <p:nvSpPr>
          <p:cNvPr id="10" name="Slide Number Placeholder 8" hidden="1"/>
          <p:cNvSpPr>
            <a:spLocks noGrp="1"/>
          </p:cNvSpPr>
          <p:nvPr>
            <p:ph type="sldNum" sz="quarter" idx="12"/>
          </p:nvPr>
        </p:nvSpPr>
        <p:spPr>
          <a:xfrm>
            <a:off x="0" y="7020002"/>
            <a:ext cx="0" cy="769441"/>
          </a:xfrm>
        </p:spPr>
        <p:txBody>
          <a:bodyPr/>
          <a:lstStyle>
            <a:lvl1pPr>
              <a:defRPr sz="100">
                <a:noFill/>
              </a:defRPr>
            </a:lvl1pPr>
          </a:lstStyle>
          <a:p>
            <a:fld id="{9FEA5EF5-F067-42B8-A4E4-B09004436BE5}" type="slidenum">
              <a:rPr lang="da-DK" smtClean="0"/>
              <a:t>‹nr.›</a:t>
            </a:fld>
            <a:endParaRPr lang="da-DK"/>
          </a:p>
        </p:txBody>
      </p:sp>
    </p:spTree>
    <p:extLst>
      <p:ext uri="{BB962C8B-B14F-4D97-AF65-F5344CB8AC3E}">
        <p14:creationId xmlns:p14="http://schemas.microsoft.com/office/powerpoint/2010/main" val="30669573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End slide Aarhus Universitet">
    <p:bg>
      <p:bgPr>
        <a:solidFill>
          <a:schemeClr val="bg1"/>
        </a:solidFill>
        <a:effectLst/>
      </p:bgPr>
    </p:bg>
    <p:spTree>
      <p:nvGrpSpPr>
        <p:cNvPr id="1" name=""/>
        <p:cNvGrpSpPr/>
        <p:nvPr/>
      </p:nvGrpSpPr>
      <p:grpSpPr>
        <a:xfrm>
          <a:off x="0" y="0"/>
          <a:ext cx="0" cy="0"/>
          <a:chOff x="0" y="0"/>
          <a:chExt cx="0" cy="0"/>
        </a:xfrm>
      </p:grpSpPr>
      <p:sp>
        <p:nvSpPr>
          <p:cNvPr id="8" name="Farvet baggrund"/>
          <p:cNvSpPr/>
          <p:nvPr/>
        </p:nvSpPr>
        <p:spPr>
          <a:xfrm>
            <a:off x="1"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8" dirty="0"/>
          </a:p>
        </p:txBody>
      </p:sp>
      <p:sp>
        <p:nvSpPr>
          <p:cNvPr id="5" name="LAN_AUWBreak"/>
          <p:cNvSpPr/>
          <p:nvPr/>
        </p:nvSpPr>
        <p:spPr bwMode="auto">
          <a:xfrm>
            <a:off x="6022614" y="2804401"/>
            <a:ext cx="2911898" cy="1293132"/>
          </a:xfrm>
          <a:prstGeom prst="rect">
            <a:avLst/>
          </a:prstGeom>
          <a:noFill/>
          <a:ln w="1778" cap="flat" cmpd="sng" algn="ctr">
            <a:noFill/>
            <a:prstDash val="solid"/>
            <a:round/>
            <a:headEnd type="none" w="med" len="med"/>
            <a:tailEnd type="none" w="med" len="med"/>
          </a:ln>
          <a:effectLst/>
        </p:spPr>
        <p:txBody>
          <a:bodyPr vert="horz" wrap="none" lIns="0" tIns="183552"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r>
              <a:rPr kumimoji="0" lang="da-DK" sz="3999" b="0" i="0" u="none" strike="noStrike" cap="all" normalizeH="0" baseline="0" noProof="1">
                <a:ln>
                  <a:noFill/>
                </a:ln>
                <a:solidFill>
                  <a:schemeClr val="bg1"/>
                </a:solidFill>
                <a:effectLst/>
                <a:latin typeface="AU Passata" pitchFamily="34" charset="0"/>
              </a:rPr>
              <a:t>Aarhus 
Universitet</a:t>
            </a:r>
          </a:p>
        </p:txBody>
      </p:sp>
      <p:pic>
        <p:nvPicPr>
          <p:cNvPr id="6" name="Logo whit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8268" y="2864711"/>
            <a:ext cx="2228400" cy="1116990"/>
          </a:xfrm>
          <a:prstGeom prst="rect">
            <a:avLst/>
          </a:prstGeom>
        </p:spPr>
      </p:pic>
      <p:sp>
        <p:nvSpPr>
          <p:cNvPr id="7" name="Date Placeholder 4" hidden="1"/>
          <p:cNvSpPr>
            <a:spLocks noGrp="1"/>
          </p:cNvSpPr>
          <p:nvPr>
            <p:ph type="dt" sz="half" idx="10"/>
          </p:nvPr>
        </p:nvSpPr>
        <p:spPr>
          <a:xfrm>
            <a:off x="0" y="7020000"/>
            <a:ext cx="0" cy="0"/>
          </a:xfrm>
        </p:spPr>
        <p:txBody>
          <a:bodyPr/>
          <a:lstStyle/>
          <a:p>
            <a:fld id="{CD3C1369-1045-4643-ACB6-78E5A81EC15E}" type="datetimeFigureOut">
              <a:rPr lang="da-DK" smtClean="0"/>
              <a:t>23-03-2023</a:t>
            </a:fld>
            <a:endParaRPr lang="da-DK"/>
          </a:p>
        </p:txBody>
      </p:sp>
      <p:sp>
        <p:nvSpPr>
          <p:cNvPr id="9" name="Footer Placeholder 6" hidden="1"/>
          <p:cNvSpPr>
            <a:spLocks noGrp="1"/>
          </p:cNvSpPr>
          <p:nvPr>
            <p:ph type="ftr" sz="quarter" idx="11"/>
          </p:nvPr>
        </p:nvSpPr>
        <p:spPr>
          <a:xfrm>
            <a:off x="0" y="7020000"/>
            <a:ext cx="0" cy="0"/>
          </a:xfrm>
        </p:spPr>
        <p:txBody>
          <a:bodyPr/>
          <a:lstStyle/>
          <a:p>
            <a:endParaRPr lang="da-DK"/>
          </a:p>
        </p:txBody>
      </p:sp>
      <p:sp>
        <p:nvSpPr>
          <p:cNvPr id="10" name="Slide Number Placeholder 8" hidden="1"/>
          <p:cNvSpPr>
            <a:spLocks noGrp="1"/>
          </p:cNvSpPr>
          <p:nvPr>
            <p:ph type="sldNum" sz="quarter" idx="12"/>
          </p:nvPr>
        </p:nvSpPr>
        <p:spPr>
          <a:xfrm>
            <a:off x="0" y="7020002"/>
            <a:ext cx="0" cy="769441"/>
          </a:xfrm>
        </p:spPr>
        <p:txBody>
          <a:bodyPr/>
          <a:lstStyle>
            <a:lvl1pPr>
              <a:defRPr sz="100">
                <a:noFill/>
              </a:defRPr>
            </a:lvl1pPr>
          </a:lstStyle>
          <a:p>
            <a:fld id="{9FEA5EF5-F067-42B8-A4E4-B09004436BE5}" type="slidenum">
              <a:rPr lang="da-DK" smtClean="0"/>
              <a:t>‹nr.›</a:t>
            </a:fld>
            <a:endParaRPr lang="da-DK"/>
          </a:p>
        </p:txBody>
      </p:sp>
    </p:spTree>
    <p:extLst>
      <p:ext uri="{BB962C8B-B14F-4D97-AF65-F5344CB8AC3E}">
        <p14:creationId xmlns:p14="http://schemas.microsoft.com/office/powerpoint/2010/main" val="40629525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3603" y="1122363"/>
            <a:ext cx="9141619" cy="2387600"/>
          </a:xfrm>
        </p:spPr>
        <p:txBody>
          <a:bodyPr anchor="b"/>
          <a:lstStyle>
            <a:lvl1pPr algn="ctr">
              <a:defRPr sz="5998"/>
            </a:lvl1pPr>
          </a:lstStyle>
          <a:p>
            <a:r>
              <a:rPr lang="da-DK"/>
              <a:t>Klik for at redigere i master</a:t>
            </a:r>
          </a:p>
        </p:txBody>
      </p:sp>
      <p:sp>
        <p:nvSpPr>
          <p:cNvPr id="3" name="Undertitel 2"/>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da-DK"/>
              <a:t>Klik for at redigere undertiteltypografien i masteren</a:t>
            </a:r>
          </a:p>
        </p:txBody>
      </p:sp>
      <p:sp>
        <p:nvSpPr>
          <p:cNvPr id="4" name="Pladsholder til dato 3"/>
          <p:cNvSpPr>
            <a:spLocks noGrp="1"/>
          </p:cNvSpPr>
          <p:nvPr>
            <p:ph type="dt" sz="half" idx="10"/>
          </p:nvPr>
        </p:nvSpPr>
        <p:spPr/>
        <p:txBody>
          <a:bodyPr/>
          <a:lstStyle/>
          <a:p>
            <a:fld id="{CD3C1369-1045-4643-ACB6-78E5A81EC15E}" type="datetimeFigureOut">
              <a:rPr lang="da-DK" smtClean="0"/>
              <a:t>23-03-2023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9FEA5EF5-F067-42B8-A4E4-B09004436BE5}" type="slidenum">
              <a:rPr lang="da-DK" smtClean="0"/>
              <a:t>‹nr.›</a:t>
            </a:fld>
            <a:endParaRPr lang="da-DK"/>
          </a:p>
        </p:txBody>
      </p:sp>
    </p:spTree>
    <p:extLst>
      <p:ext uri="{BB962C8B-B14F-4D97-AF65-F5344CB8AC3E}">
        <p14:creationId xmlns:p14="http://schemas.microsoft.com/office/powerpoint/2010/main" val="24262942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1_Titeldias">
    <p:spTree>
      <p:nvGrpSpPr>
        <p:cNvPr id="1" name=""/>
        <p:cNvGrpSpPr/>
        <p:nvPr/>
      </p:nvGrpSpPr>
      <p:grpSpPr>
        <a:xfrm>
          <a:off x="0" y="0"/>
          <a:ext cx="0" cy="0"/>
          <a:chOff x="0" y="0"/>
          <a:chExt cx="0" cy="0"/>
        </a:xfrm>
      </p:grpSpPr>
      <p:pic>
        <p:nvPicPr>
          <p:cNvPr id="54" name="Farvet baggrund"/>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1" y="0"/>
            <a:ext cx="12188825" cy="6858000"/>
          </a:xfrm>
          <a:prstGeom prst="rect">
            <a:avLst/>
          </a:prstGeom>
          <a:solidFill>
            <a:schemeClr val="tx2"/>
          </a:solidFill>
        </p:spPr>
      </p:pic>
      <p:sp>
        <p:nvSpPr>
          <p:cNvPr id="34819" name="Title 1"/>
          <p:cNvSpPr>
            <a:spLocks noGrp="1" noChangeArrowheads="1"/>
          </p:cNvSpPr>
          <p:nvPr>
            <p:ph type="ctrTitle"/>
          </p:nvPr>
        </p:nvSpPr>
        <p:spPr>
          <a:xfrm>
            <a:off x="985839" y="2482600"/>
            <a:ext cx="10220325" cy="1661480"/>
          </a:xfrm>
        </p:spPr>
        <p:txBody>
          <a:bodyPr wrap="square" anchor="ctr" anchorCtr="0">
            <a:spAutoFit/>
          </a:bodyPr>
          <a:lstStyle>
            <a:lvl1pPr>
              <a:lnSpc>
                <a:spcPct val="90000"/>
              </a:lnSpc>
              <a:defRPr sz="5998" baseline="0">
                <a:solidFill>
                  <a:schemeClr val="bg1"/>
                </a:solidFill>
                <a:latin typeface="AU Passata Light" panose="020B0303030902030804" pitchFamily="34" charset="0"/>
              </a:defRPr>
            </a:lvl1pPr>
          </a:lstStyle>
          <a:p>
            <a:r>
              <a:rPr lang="da-DK" dirty="0"/>
              <a:t>Click to edit Master title style</a:t>
            </a:r>
            <a:endParaRPr lang="da-DK"/>
          </a:p>
        </p:txBody>
      </p:sp>
      <p:sp>
        <p:nvSpPr>
          <p:cNvPr id="15" name="TextBox 14"/>
          <p:cNvSpPr txBox="1"/>
          <p:nvPr userDrawn="1"/>
        </p:nvSpPr>
        <p:spPr>
          <a:xfrm>
            <a:off x="-1973598" y="3082508"/>
            <a:ext cx="1825892" cy="307777"/>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Ændr 2. linje eller ord til</a:t>
            </a:r>
            <a:endParaRPr lang="da-DK" sz="1799"/>
          </a:p>
          <a:p>
            <a:pPr algn="r">
              <a:lnSpc>
                <a:spcPct val="100000"/>
              </a:lnSpc>
            </a:pPr>
            <a:r>
              <a:rPr lang="da-DK" sz="1000" noProof="1">
                <a:solidFill>
                  <a:schemeClr val="tx1">
                    <a:lumMod val="75000"/>
                    <a:lumOff val="25000"/>
                  </a:schemeClr>
                </a:solidFill>
              </a:rPr>
              <a:t>AU Passata Bold</a:t>
            </a:r>
            <a:endParaRPr lang="da-DK" sz="4798" dirty="0"/>
          </a:p>
        </p:txBody>
      </p:sp>
      <p:sp>
        <p:nvSpPr>
          <p:cNvPr id="33" name="OFF_logo2Computed"/>
          <p:cNvSpPr txBox="1">
            <a:spLocks noChangeArrowheads="1"/>
          </p:cNvSpPr>
          <p:nvPr userDrawn="1"/>
        </p:nvSpPr>
        <p:spPr bwMode="auto">
          <a:xfrm>
            <a:off x="972001" y="5997600"/>
            <a:ext cx="2350045" cy="676612"/>
          </a:xfrm>
          <a:prstGeom prst="rect">
            <a:avLst/>
          </a:prstGeom>
          <a:noFill/>
          <a:ln w="1778" algn="ctr">
            <a:noFill/>
            <a:miter lim="800000"/>
            <a:headEnd/>
            <a:tailEnd/>
          </a:ln>
          <a:effectLst/>
        </p:spPr>
        <p:txBody>
          <a:bodyPr wrap="square" lIns="0" tIns="583048" rIns="0" bIns="0">
            <a:spAutoFit/>
          </a:bodyPr>
          <a:lstStyle/>
          <a:p>
            <a:pPr>
              <a:lnSpc>
                <a:spcPct val="95000"/>
              </a:lnSpc>
              <a:defRPr/>
            </a:pPr>
            <a:r>
              <a:rPr lang="da-DK" sz="600" cap="all" spc="40" baseline="0" dirty="0">
                <a:solidFill>
                  <a:schemeClr val="bg1"/>
                </a:solidFill>
                <a:latin typeface="AU Passata Light" pitchFamily="34" charset="0"/>
              </a:rPr>
              <a:t>Aarhus Universitet</a:t>
            </a:r>
          </a:p>
        </p:txBody>
      </p:sp>
      <p:sp>
        <p:nvSpPr>
          <p:cNvPr id="34"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076" rIns="0" bIns="0" anchor="t" anchorCtr="0">
            <a:spAutoFit/>
          </a:bodyPr>
          <a:lstStyle/>
          <a:p>
            <a:pPr algn="r">
              <a:lnSpc>
                <a:spcPct val="95000"/>
              </a:lnSpc>
              <a:defRPr/>
            </a:pPr>
            <a:r>
              <a:rPr lang="da-DK" sz="700" b="0" cap="all" baseline="0" dirty="0">
                <a:solidFill>
                  <a:schemeClr val="bg1"/>
                </a:solidFill>
                <a:latin typeface="+mn-lt"/>
              </a:rPr>
              <a:t>28. februar 2023</a:t>
            </a:r>
          </a:p>
        </p:txBody>
      </p:sp>
      <p:sp>
        <p:nvSpPr>
          <p:cNvPr id="36"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076" rIns="0" bIns="0" anchor="t" anchorCtr="0">
            <a:spAutoFit/>
          </a:bodyPr>
          <a:lstStyle/>
          <a:p>
            <a:pPr algn="l">
              <a:lnSpc>
                <a:spcPct val="95000"/>
              </a:lnSpc>
              <a:defRPr/>
            </a:pPr>
            <a:r>
              <a:rPr lang="da-DK" sz="700" b="0" cap="all" baseline="0" dirty="0">
                <a:solidFill>
                  <a:schemeClr val="bg1"/>
                </a:solidFill>
                <a:latin typeface="+mn-lt"/>
              </a:rPr>
              <a:t>Uddannelseskonsulent</a:t>
            </a:r>
          </a:p>
        </p:txBody>
      </p:sp>
      <p:sp>
        <p:nvSpPr>
          <p:cNvPr id="35"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1911" rIns="0" bIns="0" anchor="t" anchorCtr="0">
            <a:spAutoFit/>
          </a:bodyPr>
          <a:lstStyle/>
          <a:p>
            <a:pPr algn="r">
              <a:lnSpc>
                <a:spcPct val="95000"/>
              </a:lnSpc>
              <a:defRPr/>
            </a:pPr>
            <a:endParaRPr lang="da-DK" sz="700" b="0" cap="all" baseline="0" dirty="0">
              <a:solidFill>
                <a:schemeClr val="bg1"/>
              </a:solidFill>
              <a:latin typeface="+mn-lt"/>
            </a:endParaRPr>
          </a:p>
        </p:txBody>
      </p:sp>
      <p:sp>
        <p:nvSpPr>
          <p:cNvPr id="37"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1911" rIns="0" bIns="0" anchor="t" anchorCtr="0">
            <a:spAutoFit/>
          </a:bodyPr>
          <a:lstStyle/>
          <a:p>
            <a:pPr algn="l">
              <a:lnSpc>
                <a:spcPct val="95000"/>
              </a:lnSpc>
              <a:defRPr/>
            </a:pPr>
            <a:r>
              <a:rPr lang="da-DK" sz="700" b="0" cap="all" baseline="0" dirty="0">
                <a:solidFill>
                  <a:schemeClr val="bg1"/>
                </a:solidFill>
                <a:latin typeface="+mn-lt"/>
              </a:rPr>
              <a:t>Louise Weinreich Jakobsen</a:t>
            </a:r>
          </a:p>
        </p:txBody>
      </p:sp>
      <p:sp>
        <p:nvSpPr>
          <p:cNvPr id="39" name="OFF_logo1Computed"/>
          <p:cNvSpPr/>
          <p:nvPr userDrawn="1"/>
        </p:nvSpPr>
        <p:spPr bwMode="auto">
          <a:xfrm>
            <a:off x="972000" y="5997602"/>
            <a:ext cx="3651641" cy="451123"/>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DPU - Danmarks institut for Pædagogik og Uddannelse</a:t>
            </a:r>
          </a:p>
        </p:txBody>
      </p:sp>
      <p:pic>
        <p:nvPicPr>
          <p:cNvPr id="16" name="Au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550202907" name="SecondaryLogo"/>
          <p:cNvPicPr>
            <a:picLocks noChangeAspect="1"/>
          </p:cNvPicPr>
          <p:nvPr/>
        </p:nvPicPr>
        <p:blipFill>
          <a:blip r:embed="rId4"/>
          <a:stretch>
            <a:fillRect/>
          </a:stretch>
        </p:blipFill>
        <p:spPr>
          <a:xfrm>
            <a:off x="10206001" y="5997600"/>
            <a:ext cx="1658237" cy="558000"/>
          </a:xfrm>
          <a:prstGeom prst="rect">
            <a:avLst/>
          </a:prstGeom>
        </p:spPr>
      </p:pic>
      <p:pic>
        <p:nvPicPr>
          <p:cNvPr id="18" name="Billede stre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073201" y="5997602"/>
            <a:ext cx="71734" cy="557999"/>
          </a:xfrm>
          <a:prstGeom prst="rect">
            <a:avLst/>
          </a:prstGeom>
        </p:spPr>
      </p:pic>
      <p:sp>
        <p:nvSpPr>
          <p:cNvPr id="4" name="Slide Number Placeholder 3"/>
          <p:cNvSpPr>
            <a:spLocks noGrp="1"/>
          </p:cNvSpPr>
          <p:nvPr>
            <p:ph type="sldNum" sz="quarter" idx="12"/>
          </p:nvPr>
        </p:nvSpPr>
        <p:spPr>
          <a:xfrm>
            <a:off x="11807992" y="6581497"/>
            <a:ext cx="252000" cy="153888"/>
          </a:xfrm>
        </p:spPr>
        <p:txBody>
          <a:bodyPr/>
          <a:lstStyle>
            <a:lvl1pPr>
              <a:defRPr>
                <a:solidFill>
                  <a:schemeClr val="bg1"/>
                </a:solidFill>
              </a:defRPr>
            </a:lvl1pPr>
          </a:lstStyle>
          <a:p>
            <a:pPr>
              <a:defRPr/>
            </a:pPr>
            <a:fld id="{E90C1E0A-682D-40DC-B1EA-26C007FDC330}" type="slidenum">
              <a:rPr lang="da-DK" smtClean="0"/>
              <a:pPr>
                <a:defRPr/>
              </a:pPr>
              <a:t>‹nr.›</a:t>
            </a:fld>
            <a:endParaRPr lang="da-DK" dirty="0"/>
          </a:p>
        </p:txBody>
      </p:sp>
      <p:sp>
        <p:nvSpPr>
          <p:cNvPr id="2" name="Date Placeholder 1" hidden="1"/>
          <p:cNvSpPr>
            <a:spLocks noGrp="1"/>
          </p:cNvSpPr>
          <p:nvPr>
            <p:ph type="dt" sz="half" idx="10"/>
          </p:nvPr>
        </p:nvSpPr>
        <p:spPr/>
        <p:txBody>
          <a:bodyPr/>
          <a:lstStyle/>
          <a:p>
            <a:fld id="{78417F83-4CBA-48F2-BAD0-783AE3701E32}" type="datetimeFigureOut">
              <a:rPr lang="da-DK" smtClean="0"/>
              <a:pPr/>
              <a:t>23-03-2023</a:t>
            </a:fld>
            <a:r>
              <a:rPr lang="da-DK" dirty="0"/>
              <a:t>28-02-2023</a:t>
            </a:r>
          </a:p>
        </p:txBody>
      </p:sp>
      <p:sp>
        <p:nvSpPr>
          <p:cNvPr id="3" name="Footer Placeholder 2" hidden="1"/>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1138249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5" name="Picture Placeholder 1"/>
          <p:cNvSpPr>
            <a:spLocks noGrp="1"/>
          </p:cNvSpPr>
          <p:nvPr>
            <p:ph type="pic" sz="quarter" idx="11" hasCustomPrompt="1"/>
          </p:nvPr>
        </p:nvSpPr>
        <p:spPr>
          <a:xfrm>
            <a:off x="316800" y="316800"/>
            <a:ext cx="11559600" cy="55836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8" name="Slide Number Placeholder 7"/>
          <p:cNvSpPr>
            <a:spLocks noGrp="1"/>
          </p:cNvSpPr>
          <p:nvPr>
            <p:ph type="sldNum" sz="quarter" idx="14"/>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2"/>
          </p:nvPr>
        </p:nvSpPr>
        <p:spPr/>
        <p:txBody>
          <a:bodyPr/>
          <a:lstStyle/>
          <a:p>
            <a:fld id="{78417F83-4CBA-48F2-BAD0-783AE3701E32}" type="datetimeFigureOut">
              <a:rPr lang="da-DK" smtClean="0"/>
              <a:pPr/>
              <a:t>23-03-2023</a:t>
            </a:fld>
            <a:r>
              <a:rPr lang="da-DK" dirty="0"/>
              <a:t>13-03-2023</a:t>
            </a:r>
          </a:p>
        </p:txBody>
      </p:sp>
      <p:sp>
        <p:nvSpPr>
          <p:cNvPr id="7" name="Footer Placeholder 6" hidden="1"/>
          <p:cNvSpPr>
            <a:spLocks noGrp="1"/>
          </p:cNvSpPr>
          <p:nvPr>
            <p:ph type="ftr" sz="quarter" idx="13"/>
          </p:nvPr>
        </p:nvSpPr>
        <p:spPr/>
        <p:txBody>
          <a:bodyPr/>
          <a:lstStyle/>
          <a:p>
            <a:endParaRPr lang="da-DK" dirty="0"/>
          </a:p>
        </p:txBody>
      </p:sp>
    </p:spTree>
    <p:extLst>
      <p:ext uri="{BB962C8B-B14F-4D97-AF65-F5344CB8AC3E}">
        <p14:creationId xmlns:p14="http://schemas.microsoft.com/office/powerpoint/2010/main" val="3077618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00" y="316800"/>
            <a:ext cx="5644800" cy="55836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5" name="Picture Placeholder 2"/>
          <p:cNvSpPr>
            <a:spLocks noGrp="1"/>
          </p:cNvSpPr>
          <p:nvPr>
            <p:ph type="pic" sz="quarter" idx="12" hasCustomPrompt="1"/>
          </p:nvPr>
        </p:nvSpPr>
        <p:spPr>
          <a:xfrm>
            <a:off x="6231600" y="316800"/>
            <a:ext cx="5644800" cy="5583600"/>
          </a:xfrm>
        </p:spPr>
        <p:txBody>
          <a:bodyPr/>
          <a:lstStyle>
            <a:lvl1pPr marL="0" indent="0">
              <a:buFontTx/>
              <a:buNone/>
              <a:defRPr b="0"/>
            </a:lvl1pPr>
          </a:lstStyle>
          <a:p>
            <a:r>
              <a:rPr lang="da-DK" dirty="0"/>
              <a:t>Click here and add image via Templafy Image Library</a:t>
            </a:r>
            <a:endParaRPr lang="da-DK"/>
          </a:p>
        </p:txBody>
      </p:sp>
      <p:sp>
        <p:nvSpPr>
          <p:cNvPr id="9" name="Slide Number Placeholder 8"/>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7" name="Date Placeholder 6" hidden="1"/>
          <p:cNvSpPr>
            <a:spLocks noGrp="1"/>
          </p:cNvSpPr>
          <p:nvPr>
            <p:ph type="dt" sz="half" idx="13"/>
          </p:nvPr>
        </p:nvSpPr>
        <p:spPr/>
        <p:txBody>
          <a:bodyPr/>
          <a:lstStyle/>
          <a:p>
            <a:fld id="{78417F83-4CBA-48F2-BAD0-783AE3701E32}" type="datetimeFigureOut">
              <a:rPr lang="da-DK" smtClean="0"/>
              <a:pPr/>
              <a:t>23-03-2023</a:t>
            </a:fld>
            <a:r>
              <a:rPr lang="da-DK" dirty="0"/>
              <a:t>13-03-2023</a:t>
            </a:r>
          </a:p>
        </p:txBody>
      </p:sp>
      <p:sp>
        <p:nvSpPr>
          <p:cNvPr id="8" name="Footer Placeholder 7" hidden="1"/>
          <p:cNvSpPr>
            <a:spLocks noGrp="1"/>
          </p:cNvSpPr>
          <p:nvPr>
            <p:ph type="ftr" sz="quarter" idx="14"/>
          </p:nvPr>
        </p:nvSpPr>
        <p:spPr/>
        <p:txBody>
          <a:bodyPr/>
          <a:lstStyle/>
          <a:p>
            <a:endParaRPr lang="da-DK" dirty="0"/>
          </a:p>
        </p:txBody>
      </p:sp>
    </p:spTree>
    <p:extLst>
      <p:ext uri="{BB962C8B-B14F-4D97-AF65-F5344CB8AC3E}">
        <p14:creationId xmlns:p14="http://schemas.microsoft.com/office/powerpoint/2010/main" val="2087004173"/>
      </p:ext>
    </p:extLst>
  </p:cSld>
  <p:clrMapOvr>
    <a:masterClrMapping/>
  </p:clrMapOvr>
  <p:extLst>
    <p:ext uri="{DCECCB84-F9BA-43D5-87BE-67443E8EF086}">
      <p15:sldGuideLst xmlns:p15="http://schemas.microsoft.com/office/powerpoint/2012/main">
        <p15:guide id="1" pos="3924" userDrawn="1">
          <p15:clr>
            <a:srgbClr val="A4A3A4"/>
          </p15:clr>
        </p15:guide>
        <p15:guide id="2" pos="3754" userDrawn="1">
          <p15:clr>
            <a:srgbClr val="A4A3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theme" Target="../theme/theme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image" Target="../media/image3.emf"/><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6" Type="http://schemas.openxmlformats.org/officeDocument/2006/relationships/theme" Target="../theme/theme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image" Target="../media/image3.emf"/><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image" Target="../media/image2.emf"/><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image" Target="../media/image1.emf"/><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theme" Target="../theme/theme4.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Placeholder title 1"/>
          <p:cNvSpPr>
            <a:spLocks noGrp="1" noChangeArrowheads="1"/>
          </p:cNvSpPr>
          <p:nvPr>
            <p:ph type="title"/>
          </p:nvPr>
        </p:nvSpPr>
        <p:spPr bwMode="auto">
          <a:xfrm>
            <a:off x="315913" y="149115"/>
            <a:ext cx="11557000" cy="130932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da-DK" noProof="0" dirty="0"/>
              <a:t>Click to edit Master title style</a:t>
            </a:r>
            <a:endParaRPr lang="da-DK"/>
          </a:p>
        </p:txBody>
      </p:sp>
      <p:sp>
        <p:nvSpPr>
          <p:cNvPr id="1028" name="Rectangle 2"/>
          <p:cNvSpPr>
            <a:spLocks noGrp="1" noChangeArrowheads="1"/>
          </p:cNvSpPr>
          <p:nvPr>
            <p:ph type="body" idx="1"/>
          </p:nvPr>
        </p:nvSpPr>
        <p:spPr bwMode="auto">
          <a:xfrm>
            <a:off x="985838" y="1960079"/>
            <a:ext cx="10220325" cy="393748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a-DK" noProof="0" dirty="0"/>
              <a:t>Click to edit Master text styles</a:t>
            </a:r>
            <a:endParaRPr lang="da-DK"/>
          </a:p>
          <a:p>
            <a:pPr lvl="1"/>
            <a:r>
              <a:rPr lang="da-DK" noProof="0" dirty="0"/>
              <a:t>Second level</a:t>
            </a:r>
            <a:endParaRPr lang="da-DK"/>
          </a:p>
          <a:p>
            <a:pPr lvl="2"/>
            <a:r>
              <a:rPr lang="da-DK" noProof="0" dirty="0"/>
              <a:t>Third level</a:t>
            </a:r>
            <a:endParaRPr lang="da-DK"/>
          </a:p>
          <a:p>
            <a:pPr lvl="3"/>
            <a:r>
              <a:rPr lang="da-DK" noProof="0" dirty="0"/>
              <a:t>Fourth level</a:t>
            </a:r>
            <a:endParaRPr lang="da-DK"/>
          </a:p>
          <a:p>
            <a:pPr lvl="4"/>
            <a:r>
              <a:rPr lang="da-DK" noProof="0" dirty="0"/>
              <a:t>Fifth level</a:t>
            </a:r>
            <a:endParaRPr lang="da-DK"/>
          </a:p>
          <a:p>
            <a:pPr lvl="5"/>
            <a:r>
              <a:rPr lang="da-DK" noProof="0" dirty="0"/>
              <a:t>6 level</a:t>
            </a:r>
            <a:endParaRPr lang="da-DK"/>
          </a:p>
          <a:p>
            <a:pPr lvl="6"/>
            <a:r>
              <a:rPr lang="da-DK" noProof="0" dirty="0"/>
              <a:t>7 level</a:t>
            </a:r>
            <a:endParaRPr lang="da-DK"/>
          </a:p>
          <a:p>
            <a:pPr lvl="7"/>
            <a:r>
              <a:rPr lang="da-DK" noProof="0" dirty="0"/>
              <a:t>8 level</a:t>
            </a:r>
            <a:endParaRPr lang="da-DK"/>
          </a:p>
          <a:p>
            <a:pPr lvl="8"/>
            <a:r>
              <a:rPr lang="da-DK" noProof="0" dirty="0"/>
              <a:t>9 level</a:t>
            </a:r>
            <a:endParaRPr lang="da-DK"/>
          </a:p>
        </p:txBody>
      </p:sp>
      <p:pic>
        <p:nvPicPr>
          <p:cNvPr id="1794725391" name="SecondaryLogo_sort"/>
          <p:cNvPicPr>
            <a:picLocks noChangeAspect="1"/>
          </p:cNvPicPr>
          <p:nvPr/>
        </p:nvPicPr>
        <p:blipFill>
          <a:blip r:embed="rId23"/>
          <a:stretch>
            <a:fillRect/>
          </a:stretch>
        </p:blipFill>
        <p:spPr>
          <a:xfrm>
            <a:off x="10206000" y="5997600"/>
            <a:ext cx="1658237" cy="558000"/>
          </a:xfrm>
          <a:prstGeom prst="rect">
            <a:avLst/>
          </a:prstGeom>
        </p:spPr>
      </p:pic>
      <p:sp>
        <p:nvSpPr>
          <p:cNvPr id="23" name="Black Rectangle"/>
          <p:cNvSpPr/>
          <p:nvPr userDrawn="1"/>
        </p:nvSpPr>
        <p:spPr>
          <a:xfrm>
            <a:off x="989440" y="1663088"/>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a:p>
            <a:pPr algn="ctr"/>
            <a:endParaRPr lang="da-DK" sz="4799" dirty="0"/>
          </a:p>
        </p:txBody>
      </p:sp>
      <p:sp>
        <p:nvSpPr>
          <p:cNvPr id="19"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endParaRPr lang="da-DK" sz="700" b="0" cap="all" baseline="0" dirty="0">
              <a:solidFill>
                <a:schemeClr val="tx1"/>
              </a:solidFill>
              <a:latin typeface="+mn-lt"/>
            </a:endParaRPr>
          </a:p>
        </p:txBody>
      </p:sp>
      <p:sp>
        <p:nvSpPr>
          <p:cNvPr id="21"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da-DK" sz="700" b="0" cap="all" baseline="0" dirty="0">
                <a:solidFill>
                  <a:schemeClr val="tx1"/>
                </a:solidFill>
                <a:latin typeface="+mn-lt"/>
              </a:rPr>
              <a:t>Louise Weinreich Jakobsen</a:t>
            </a:r>
          </a:p>
        </p:txBody>
      </p:sp>
      <p:sp>
        <p:nvSpPr>
          <p:cNvPr id="27"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da-DK" sz="700" b="0" cap="all" baseline="0" dirty="0">
                <a:solidFill>
                  <a:schemeClr val="tx1"/>
                </a:solidFill>
                <a:latin typeface="+mn-lt"/>
              </a:rPr>
              <a:t>13. marts 2023</a:t>
            </a:r>
          </a:p>
        </p:txBody>
      </p:sp>
      <p:sp>
        <p:nvSpPr>
          <p:cNvPr id="28"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da-DK" sz="700" b="0" cap="all" baseline="0" dirty="0">
                <a:solidFill>
                  <a:schemeClr val="tx1"/>
                </a:solidFill>
                <a:latin typeface="+mn-lt"/>
              </a:rPr>
              <a:t>Uddannelseskonsulent</a:t>
            </a:r>
          </a:p>
        </p:txBody>
      </p:sp>
      <p:pic>
        <p:nvPicPr>
          <p:cNvPr id="7" name="Au logo"/>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302400" y="5999002"/>
            <a:ext cx="557570" cy="558000"/>
          </a:xfrm>
          <a:prstGeom prst="rect">
            <a:avLst/>
          </a:prstGeom>
        </p:spPr>
      </p:pic>
      <p:pic>
        <p:nvPicPr>
          <p:cNvPr id="10" name="Billede stre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6073200" y="5997600"/>
            <a:ext cx="71734" cy="558000"/>
          </a:xfrm>
          <a:prstGeom prst="rect">
            <a:avLst/>
          </a:prstGeom>
        </p:spPr>
      </p:pic>
      <p:sp>
        <p:nvSpPr>
          <p:cNvPr id="25"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da-DK" sz="600" cap="all" spc="40" baseline="0" dirty="0">
                <a:solidFill>
                  <a:schemeClr val="tx1"/>
                </a:solidFill>
                <a:latin typeface="AU Passata Light" pitchFamily="34" charset="0"/>
              </a:rPr>
              <a:t>Aarhus Universitet</a:t>
            </a:r>
          </a:p>
        </p:txBody>
      </p:sp>
      <p:sp>
        <p:nvSpPr>
          <p:cNvPr id="26"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tx1"/>
                </a:solidFill>
                <a:effectLst/>
                <a:latin typeface="AU Passata" pitchFamily="34" charset="0"/>
              </a:rPr>
              <a:t>DPU - Danmarks institut for Pædagogik og Uddannelse</a:t>
            </a:r>
          </a:p>
        </p:txBody>
      </p:sp>
      <p:sp>
        <p:nvSpPr>
          <p:cNvPr id="1030" name="Sidetal"/>
          <p:cNvSpPr>
            <a:spLocks noGrp="1" noChangeArrowheads="1"/>
          </p:cNvSpPr>
          <p:nvPr>
            <p:ph type="sldNum" sz="quarter" idx="4"/>
          </p:nvPr>
        </p:nvSpPr>
        <p:spPr bwMode="auto">
          <a:xfrm>
            <a:off x="11807992" y="6581497"/>
            <a:ext cx="252000" cy="135422"/>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lnSpc>
                <a:spcPts val="1200"/>
              </a:lnSpc>
              <a:buFontTx/>
              <a:buNone/>
              <a:defRPr sz="700" spc="40" baseline="0">
                <a:solidFill>
                  <a:schemeClr val="tx1"/>
                </a:solidFill>
                <a:latin typeface="+mn-lt"/>
              </a:defRPr>
            </a:lvl1pPr>
          </a:lstStyle>
          <a:p>
            <a:pPr>
              <a:defRPr/>
            </a:pPr>
            <a:fld id="{E90C1E0A-682D-40DC-B1EA-26C007FDC330}" type="slidenum">
              <a:rPr lang="da-DK" smtClean="0"/>
              <a:pPr>
                <a:defRPr/>
              </a:pPr>
              <a:t>‹nr.›</a:t>
            </a:fld>
            <a:endParaRPr lang="da-DK" dirty="0"/>
          </a:p>
        </p:txBody>
      </p:sp>
      <p:sp>
        <p:nvSpPr>
          <p:cNvPr id="2" name="Date Placeholder 1" hidden="1"/>
          <p:cNvSpPr>
            <a:spLocks noGrp="1"/>
          </p:cNvSpPr>
          <p:nvPr>
            <p:ph type="dt" sz="half" idx="2"/>
          </p:nvPr>
        </p:nvSpPr>
        <p:spPr>
          <a:xfrm>
            <a:off x="0" y="7020000"/>
            <a:ext cx="0" cy="0"/>
          </a:xfrm>
          <a:prstGeom prst="rect">
            <a:avLst/>
          </a:prstGeom>
        </p:spPr>
        <p:txBody>
          <a:bodyPr vert="horz" lIns="91440" tIns="45720" rIns="91440" bIns="45720" rtlCol="0" anchor="ctr"/>
          <a:lstStyle>
            <a:lvl1pPr algn="l">
              <a:defRPr sz="100">
                <a:noFill/>
              </a:defRPr>
            </a:lvl1pPr>
          </a:lstStyle>
          <a:p>
            <a:fld id="{78417F83-4CBA-48F2-BAD0-783AE3701E32}" type="datetimeFigureOut">
              <a:rPr lang="da-DK" smtClean="0"/>
              <a:pPr/>
              <a:t>23-03-2023</a:t>
            </a:fld>
            <a:r>
              <a:rPr lang="da-DK"/>
              <a:t>13-03-2023</a:t>
            </a:r>
          </a:p>
        </p:txBody>
      </p:sp>
      <p:sp>
        <p:nvSpPr>
          <p:cNvPr id="3" name="Footer Placeholder 2" hidden="1"/>
          <p:cNvSpPr>
            <a:spLocks noGrp="1"/>
          </p:cNvSpPr>
          <p:nvPr>
            <p:ph type="ftr" sz="quarter" idx="3"/>
          </p:nvPr>
        </p:nvSpPr>
        <p:spPr>
          <a:xfrm>
            <a:off x="0" y="7020000"/>
            <a:ext cx="0" cy="0"/>
          </a:xfrm>
          <a:prstGeom prst="rect">
            <a:avLst/>
          </a:prstGeom>
        </p:spPr>
        <p:txBody>
          <a:bodyPr vert="horz" lIns="91440" tIns="45720" rIns="91440" bIns="45720" rtlCol="0" anchor="ctr"/>
          <a:lstStyle>
            <a:lvl1pPr algn="ctr">
              <a:defRPr sz="100">
                <a:noFill/>
              </a:defRPr>
            </a:lvl1pPr>
          </a:lstStyle>
          <a:p>
            <a:endParaRPr lang="da-DK" dirty="0"/>
          </a:p>
        </p:txBody>
      </p:sp>
    </p:spTree>
  </p:cSld>
  <p:clrMap bg1="lt1" tx1="dk1" bg2="lt2" tx2="dk2" accent1="accent1" accent2="accent2" accent3="accent3" accent4="accent4" accent5="accent5" accent6="accent6" hlink="hlink" folHlink="folHlink"/>
  <p:sldLayoutIdLst>
    <p:sldLayoutId id="2147483659" r:id="rId1"/>
    <p:sldLayoutId id="2147483656" r:id="rId2"/>
    <p:sldLayoutId id="2147483673" r:id="rId3"/>
    <p:sldLayoutId id="2147483666" r:id="rId4"/>
    <p:sldLayoutId id="2147483662" r:id="rId5"/>
    <p:sldLayoutId id="2147483649" r:id="rId6"/>
    <p:sldLayoutId id="2147483669" r:id="rId7"/>
    <p:sldLayoutId id="2147483661" r:id="rId8"/>
    <p:sldLayoutId id="2147483668" r:id="rId9"/>
    <p:sldLayoutId id="2147483663" r:id="rId10"/>
    <p:sldLayoutId id="2147483670" r:id="rId11"/>
    <p:sldLayoutId id="2147483654" r:id="rId12"/>
    <p:sldLayoutId id="2147483664" r:id="rId13"/>
    <p:sldLayoutId id="2147483671" r:id="rId14"/>
    <p:sldLayoutId id="2147483650" r:id="rId15"/>
    <p:sldLayoutId id="2147483655" r:id="rId16"/>
    <p:sldLayoutId id="2147483651" r:id="rId17"/>
    <p:sldLayoutId id="2147483672" r:id="rId18"/>
    <p:sldLayoutId id="2147483678" r:id="rId19"/>
    <p:sldLayoutId id="2147483658" r:id="rId20"/>
    <p:sldLayoutId id="2147483700" r:id="rId21"/>
  </p:sldLayoutIdLst>
  <p:hf sldNum="0" hdr="0" ftr="0"/>
  <p:txStyles>
    <p:title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p:titleStyle>
    <p:body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3715" userDrawn="1">
          <p15:clr>
            <a:srgbClr val="000000"/>
          </p15:clr>
        </p15:guide>
        <p15:guide id="5" orient="horz" pos="4131" userDrawn="1">
          <p15:clr>
            <a:srgbClr val="A4A3A4"/>
          </p15:clr>
        </p15:guide>
        <p15:guide id="6" pos="7479" userDrawn="1">
          <p15:clr>
            <a:srgbClr val="A4A3A4"/>
          </p15:clr>
        </p15:guide>
        <p15:guide id="7" orient="horz" pos="1234" userDrawn="1">
          <p15:clr>
            <a:srgbClr val="000000"/>
          </p15:clr>
        </p15:guide>
        <p15:guide id="8" pos="7059" userDrawn="1">
          <p15:clr>
            <a:srgbClr val="000000"/>
          </p15:clr>
        </p15:guide>
        <p15:guide id="9" pos="199" userDrawn="1">
          <p15:clr>
            <a:srgbClr val="A4A3A4"/>
          </p15:clr>
        </p15:guide>
        <p15:guide id="10" pos="621" userDrawn="1">
          <p15:clr>
            <a:srgbClr val="000000"/>
          </p15:clr>
        </p15:guide>
        <p15:guide id="11" orient="horz" pos="199"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Placeholder title 1"/>
          <p:cNvSpPr>
            <a:spLocks noGrp="1" noChangeArrowheads="1"/>
          </p:cNvSpPr>
          <p:nvPr>
            <p:ph type="title"/>
          </p:nvPr>
        </p:nvSpPr>
        <p:spPr bwMode="auto">
          <a:xfrm>
            <a:off x="315913" y="149115"/>
            <a:ext cx="11557000" cy="130932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da-DK" noProof="0" dirty="0"/>
              <a:t>Click to edit Master title style</a:t>
            </a:r>
            <a:endParaRPr lang="da-DK"/>
          </a:p>
        </p:txBody>
      </p:sp>
      <p:sp>
        <p:nvSpPr>
          <p:cNvPr id="1028" name="Rectangle 2"/>
          <p:cNvSpPr>
            <a:spLocks noGrp="1" noChangeArrowheads="1"/>
          </p:cNvSpPr>
          <p:nvPr>
            <p:ph type="body" idx="1"/>
          </p:nvPr>
        </p:nvSpPr>
        <p:spPr bwMode="auto">
          <a:xfrm>
            <a:off x="985838" y="1960079"/>
            <a:ext cx="10220325" cy="393748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a-DK" noProof="0" dirty="0"/>
              <a:t>Click to edit Master text styles</a:t>
            </a:r>
            <a:endParaRPr lang="da-DK"/>
          </a:p>
          <a:p>
            <a:pPr lvl="1"/>
            <a:r>
              <a:rPr lang="da-DK" noProof="0" dirty="0"/>
              <a:t>Second level</a:t>
            </a:r>
            <a:endParaRPr lang="da-DK"/>
          </a:p>
          <a:p>
            <a:pPr lvl="2"/>
            <a:r>
              <a:rPr lang="da-DK" noProof="0" dirty="0"/>
              <a:t>Third level</a:t>
            </a:r>
            <a:endParaRPr lang="da-DK"/>
          </a:p>
          <a:p>
            <a:pPr lvl="3"/>
            <a:r>
              <a:rPr lang="da-DK" noProof="0" dirty="0"/>
              <a:t>Fourth level</a:t>
            </a:r>
            <a:endParaRPr lang="da-DK"/>
          </a:p>
          <a:p>
            <a:pPr lvl="4"/>
            <a:r>
              <a:rPr lang="da-DK" noProof="0" dirty="0"/>
              <a:t>Fifth level</a:t>
            </a:r>
            <a:endParaRPr lang="da-DK"/>
          </a:p>
          <a:p>
            <a:pPr lvl="5"/>
            <a:r>
              <a:rPr lang="da-DK" noProof="0" dirty="0"/>
              <a:t>6 level</a:t>
            </a:r>
            <a:endParaRPr lang="da-DK"/>
          </a:p>
          <a:p>
            <a:pPr lvl="6"/>
            <a:r>
              <a:rPr lang="da-DK" noProof="0" dirty="0"/>
              <a:t>7 level</a:t>
            </a:r>
            <a:endParaRPr lang="da-DK"/>
          </a:p>
          <a:p>
            <a:pPr lvl="7"/>
            <a:r>
              <a:rPr lang="da-DK" noProof="0" dirty="0"/>
              <a:t>8 level</a:t>
            </a:r>
            <a:endParaRPr lang="da-DK"/>
          </a:p>
          <a:p>
            <a:pPr lvl="8"/>
            <a:r>
              <a:rPr lang="da-DK" noProof="0" dirty="0"/>
              <a:t>9 level</a:t>
            </a:r>
            <a:endParaRPr lang="da-DK"/>
          </a:p>
        </p:txBody>
      </p:sp>
      <p:sp>
        <p:nvSpPr>
          <p:cNvPr id="33" name="SecondaryLogo_sort"/>
          <p:cNvSpPr>
            <a:spLocks noChangeArrowheads="1"/>
          </p:cNvSpPr>
          <p:nvPr/>
        </p:nvSpPr>
        <p:spPr bwMode="auto">
          <a:xfrm>
            <a:off x="10206000" y="5999002"/>
            <a:ext cx="1666800" cy="558000"/>
          </a:xfrm>
          <a:prstGeom prst="rect">
            <a:avLst/>
          </a:prstGeom>
          <a:solidFill>
            <a:schemeClr val="bg1">
              <a:alpha val="0"/>
            </a:schemeClr>
          </a:solidFill>
          <a:ln w="1778" algn="ctr">
            <a:noFill/>
            <a:miter lim="800000"/>
            <a:headEnd/>
            <a:tailEnd/>
          </a:ln>
          <a:effectLst/>
        </p:spPr>
        <p:txBody>
          <a:bodyPr wrap="square" lIns="0" tIns="0" rIns="0" bIns="0" anchor="ctr">
            <a:noAutofit/>
          </a:bodyPr>
          <a:lstStyle/>
          <a:p>
            <a:pPr>
              <a:defRPr/>
            </a:pPr>
            <a:endParaRPr lang="da-DK" sz="700" b="0" dirty="0">
              <a:latin typeface="+mn-lt"/>
            </a:endParaRPr>
          </a:p>
        </p:txBody>
      </p:sp>
      <p:sp>
        <p:nvSpPr>
          <p:cNvPr id="23" name="Black Rectangle"/>
          <p:cNvSpPr/>
          <p:nvPr userDrawn="1"/>
        </p:nvSpPr>
        <p:spPr>
          <a:xfrm>
            <a:off x="989440" y="1663088"/>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a:p>
            <a:pPr algn="ctr"/>
            <a:endParaRPr lang="da-DK" sz="4799" dirty="0"/>
          </a:p>
        </p:txBody>
      </p:sp>
      <p:sp>
        <p:nvSpPr>
          <p:cNvPr id="19"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endParaRPr lang="da-DK" sz="700" b="0" cap="all" baseline="0" dirty="0">
              <a:solidFill>
                <a:schemeClr val="tx1"/>
              </a:solidFill>
              <a:latin typeface="+mn-lt"/>
            </a:endParaRPr>
          </a:p>
        </p:txBody>
      </p:sp>
      <p:sp>
        <p:nvSpPr>
          <p:cNvPr id="21"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da-DK" sz="700" b="0" cap="all" baseline="0" dirty="0">
                <a:solidFill>
                  <a:schemeClr val="tx1"/>
                </a:solidFill>
                <a:latin typeface="+mn-lt"/>
              </a:rPr>
              <a:t>Anna K Skyggebjerg, Louise Weinreich</a:t>
            </a:r>
          </a:p>
        </p:txBody>
      </p:sp>
      <p:sp>
        <p:nvSpPr>
          <p:cNvPr id="27"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da-DK" sz="700" b="0" cap="all" baseline="0" dirty="0">
                <a:solidFill>
                  <a:schemeClr val="tx1"/>
                </a:solidFill>
                <a:latin typeface="+mn-lt"/>
              </a:rPr>
              <a:t>1. marts 2022</a:t>
            </a:r>
          </a:p>
        </p:txBody>
      </p:sp>
      <p:sp>
        <p:nvSpPr>
          <p:cNvPr id="28"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da-DK" sz="700" b="0" cap="all" baseline="0" dirty="0">
                <a:solidFill>
                  <a:schemeClr val="tx1"/>
                </a:solidFill>
                <a:latin typeface="+mn-lt"/>
              </a:rPr>
              <a:t>Uddannelse</a:t>
            </a:r>
          </a:p>
        </p:txBody>
      </p:sp>
      <p:pic>
        <p:nvPicPr>
          <p:cNvPr id="7" name="Au logo"/>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02400" y="5999002"/>
            <a:ext cx="557570" cy="558000"/>
          </a:xfrm>
          <a:prstGeom prst="rect">
            <a:avLst/>
          </a:prstGeom>
        </p:spPr>
      </p:pic>
      <p:pic>
        <p:nvPicPr>
          <p:cNvPr id="10" name="Billede stre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073200" y="5997600"/>
            <a:ext cx="71734" cy="558000"/>
          </a:xfrm>
          <a:prstGeom prst="rect">
            <a:avLst/>
          </a:prstGeom>
        </p:spPr>
      </p:pic>
      <p:sp>
        <p:nvSpPr>
          <p:cNvPr id="25"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endParaRPr lang="da-DK" sz="600" cap="all" spc="40" baseline="0" dirty="0">
              <a:solidFill>
                <a:schemeClr val="tx1"/>
              </a:solidFill>
              <a:latin typeface="AU Passata Light" pitchFamily="34" charset="0"/>
            </a:endParaRPr>
          </a:p>
        </p:txBody>
      </p:sp>
      <p:sp>
        <p:nvSpPr>
          <p:cNvPr id="26"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endParaRPr kumimoji="0" lang="da-DK" sz="1000" b="0" i="0" u="none" strike="noStrike" cap="all" normalizeH="0" baseline="0" noProof="1">
              <a:ln>
                <a:noFill/>
              </a:ln>
              <a:solidFill>
                <a:schemeClr val="tx1"/>
              </a:solidFill>
              <a:effectLst/>
              <a:latin typeface="AU Passata" pitchFamily="34" charset="0"/>
            </a:endParaRPr>
          </a:p>
        </p:txBody>
      </p:sp>
      <p:sp>
        <p:nvSpPr>
          <p:cNvPr id="1030" name="Sidetal"/>
          <p:cNvSpPr>
            <a:spLocks noGrp="1" noChangeArrowheads="1"/>
          </p:cNvSpPr>
          <p:nvPr>
            <p:ph type="sldNum" sz="quarter" idx="4"/>
          </p:nvPr>
        </p:nvSpPr>
        <p:spPr bwMode="auto">
          <a:xfrm>
            <a:off x="11807992" y="6581497"/>
            <a:ext cx="252000" cy="135422"/>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lnSpc>
                <a:spcPts val="1200"/>
              </a:lnSpc>
              <a:buFontTx/>
              <a:buNone/>
              <a:defRPr sz="700" spc="40" baseline="0">
                <a:solidFill>
                  <a:schemeClr val="tx1"/>
                </a:solidFill>
                <a:latin typeface="+mn-lt"/>
              </a:defRPr>
            </a:lvl1pPr>
          </a:lstStyle>
          <a:p>
            <a:pPr>
              <a:defRPr/>
            </a:pPr>
            <a:fld id="{E90C1E0A-682D-40DC-B1EA-26C007FDC330}" type="slidenum">
              <a:rPr lang="da-DK" smtClean="0"/>
              <a:pPr>
                <a:defRPr/>
              </a:pPr>
              <a:t>‹nr.›</a:t>
            </a:fld>
            <a:endParaRPr lang="da-DK" dirty="0"/>
          </a:p>
        </p:txBody>
      </p:sp>
      <p:sp>
        <p:nvSpPr>
          <p:cNvPr id="2" name="Date Placeholder 1" hidden="1"/>
          <p:cNvSpPr>
            <a:spLocks noGrp="1"/>
          </p:cNvSpPr>
          <p:nvPr>
            <p:ph type="dt" sz="half" idx="2"/>
          </p:nvPr>
        </p:nvSpPr>
        <p:spPr>
          <a:xfrm>
            <a:off x="0" y="7020000"/>
            <a:ext cx="0" cy="0"/>
          </a:xfrm>
          <a:prstGeom prst="rect">
            <a:avLst/>
          </a:prstGeom>
        </p:spPr>
        <p:txBody>
          <a:bodyPr vert="horz" lIns="91440" tIns="45720" rIns="91440" bIns="45720" rtlCol="0" anchor="ctr"/>
          <a:lstStyle>
            <a:lvl1pPr algn="l">
              <a:defRPr sz="100">
                <a:noFill/>
              </a:defRPr>
            </a:lvl1pPr>
          </a:lstStyle>
          <a:p>
            <a:fld id="{78417F83-4CBA-48F2-BAD0-783AE3701E32}" type="datetimeFigureOut">
              <a:rPr lang="da-DK" smtClean="0"/>
              <a:pPr/>
              <a:t>23-03-2023</a:t>
            </a:fld>
            <a:r>
              <a:rPr lang="da-DK"/>
              <a:t>01-03-2022</a:t>
            </a:r>
          </a:p>
        </p:txBody>
      </p:sp>
      <p:sp>
        <p:nvSpPr>
          <p:cNvPr id="3" name="Footer Placeholder 2" hidden="1"/>
          <p:cNvSpPr>
            <a:spLocks noGrp="1"/>
          </p:cNvSpPr>
          <p:nvPr>
            <p:ph type="ftr" sz="quarter" idx="3"/>
          </p:nvPr>
        </p:nvSpPr>
        <p:spPr>
          <a:xfrm>
            <a:off x="0" y="7020000"/>
            <a:ext cx="0" cy="0"/>
          </a:xfrm>
          <a:prstGeom prst="rect">
            <a:avLst/>
          </a:prstGeom>
        </p:spPr>
        <p:txBody>
          <a:bodyPr vert="horz" lIns="91440" tIns="45720" rIns="91440" bIns="45720" rtlCol="0" anchor="ctr"/>
          <a:lstStyle>
            <a:lvl1pPr algn="ctr">
              <a:defRPr sz="100">
                <a:noFill/>
              </a:defRPr>
            </a:lvl1pPr>
          </a:lstStyle>
          <a:p>
            <a:endParaRPr lang="da-DK" dirty="0"/>
          </a:p>
        </p:txBody>
      </p:sp>
    </p:spTree>
    <p:extLst>
      <p:ext uri="{BB962C8B-B14F-4D97-AF65-F5344CB8AC3E}">
        <p14:creationId xmlns:p14="http://schemas.microsoft.com/office/powerpoint/2010/main" val="296830149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Lst>
  <p:hf sldNum="0" hdr="0" ftr="0"/>
  <p:txStyles>
    <p:title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p:titleStyle>
    <p:body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3715">
          <p15:clr>
            <a:srgbClr val="000000"/>
          </p15:clr>
        </p15:guide>
        <p15:guide id="5" orient="horz" pos="4131">
          <p15:clr>
            <a:srgbClr val="A4A3A4"/>
          </p15:clr>
        </p15:guide>
        <p15:guide id="6" pos="7479">
          <p15:clr>
            <a:srgbClr val="A4A3A4"/>
          </p15:clr>
        </p15:guide>
        <p15:guide id="7" orient="horz" pos="1234">
          <p15:clr>
            <a:srgbClr val="000000"/>
          </p15:clr>
        </p15:guide>
        <p15:guide id="8" pos="7059">
          <p15:clr>
            <a:srgbClr val="000000"/>
          </p15:clr>
        </p15:guide>
        <p15:guide id="9" pos="199">
          <p15:clr>
            <a:srgbClr val="A4A3A4"/>
          </p15:clr>
        </p15:guide>
        <p15:guide id="10" pos="621">
          <p15:clr>
            <a:srgbClr val="000000"/>
          </p15:clr>
        </p15:guide>
        <p15:guide id="11" orient="horz" pos="199">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B48323-AE94-5F89-C879-445853AFF1F3}"/>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GB"/>
              <a:t>Click to edit Master title style</a:t>
            </a:r>
            <a:endParaRPr lang="en-DK"/>
          </a:p>
        </p:txBody>
      </p:sp>
      <p:sp>
        <p:nvSpPr>
          <p:cNvPr id="3" name="Text Placeholder 2">
            <a:extLst>
              <a:ext uri="{FF2B5EF4-FFF2-40B4-BE49-F238E27FC236}">
                <a16:creationId xmlns:a16="http://schemas.microsoft.com/office/drawing/2014/main" id="{52562207-41B7-2656-D5FF-BD33C29099DC}"/>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4" name="Date Placeholder 3">
            <a:extLst>
              <a:ext uri="{FF2B5EF4-FFF2-40B4-BE49-F238E27FC236}">
                <a16:creationId xmlns:a16="http://schemas.microsoft.com/office/drawing/2014/main" id="{0FBD7947-5A00-1819-6490-4B13C465E188}"/>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BD820C-242F-134E-8305-4E07BA41154C}" type="datetimeFigureOut">
              <a:t>23-03-2023</a:t>
            </a:fld>
            <a:endParaRPr lang="en-DK"/>
          </a:p>
        </p:txBody>
      </p:sp>
      <p:sp>
        <p:nvSpPr>
          <p:cNvPr id="5" name="Footer Placeholder 4">
            <a:extLst>
              <a:ext uri="{FF2B5EF4-FFF2-40B4-BE49-F238E27FC236}">
                <a16:creationId xmlns:a16="http://schemas.microsoft.com/office/drawing/2014/main" id="{E7D48CF1-50C5-6A7B-549E-49640FD5AFD3}"/>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DK"/>
          </a:p>
        </p:txBody>
      </p:sp>
      <p:sp>
        <p:nvSpPr>
          <p:cNvPr id="6" name="Slide Number Placeholder 5">
            <a:extLst>
              <a:ext uri="{FF2B5EF4-FFF2-40B4-BE49-F238E27FC236}">
                <a16:creationId xmlns:a16="http://schemas.microsoft.com/office/drawing/2014/main" id="{F88CE418-3949-C84D-D3DC-F940467DBBF1}"/>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9F6789-3722-104A-9C54-8CAAD9485C4C}" type="slidenum">
              <a:t>‹nr.›</a:t>
            </a:fld>
            <a:endParaRPr lang="en-DK"/>
          </a:p>
        </p:txBody>
      </p:sp>
    </p:spTree>
    <p:extLst>
      <p:ext uri="{BB962C8B-B14F-4D97-AF65-F5344CB8AC3E}">
        <p14:creationId xmlns:p14="http://schemas.microsoft.com/office/powerpoint/2010/main" val="56286782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DK"/>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Placeholder title 1"/>
          <p:cNvSpPr>
            <a:spLocks noGrp="1" noChangeArrowheads="1"/>
          </p:cNvSpPr>
          <p:nvPr>
            <p:ph type="title"/>
          </p:nvPr>
        </p:nvSpPr>
        <p:spPr bwMode="auto">
          <a:xfrm>
            <a:off x="315913" y="149115"/>
            <a:ext cx="11557000" cy="130932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da-DK" noProof="0"/>
              <a:t>Klik for at redigere titeltypografien i masteren</a:t>
            </a:r>
            <a:endParaRPr lang="da-DK"/>
          </a:p>
        </p:txBody>
      </p:sp>
      <p:sp>
        <p:nvSpPr>
          <p:cNvPr id="1028" name="Rectangle 2"/>
          <p:cNvSpPr>
            <a:spLocks noGrp="1" noChangeArrowheads="1"/>
          </p:cNvSpPr>
          <p:nvPr>
            <p:ph type="body" idx="1"/>
          </p:nvPr>
        </p:nvSpPr>
        <p:spPr bwMode="auto">
          <a:xfrm>
            <a:off x="985839" y="1960079"/>
            <a:ext cx="10220325" cy="393748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a:p>
        </p:txBody>
      </p:sp>
      <p:pic>
        <p:nvPicPr>
          <p:cNvPr id="507221115" name="SecondaryLogo_sort"/>
          <p:cNvPicPr>
            <a:picLocks noChangeAspect="1"/>
          </p:cNvPicPr>
          <p:nvPr/>
        </p:nvPicPr>
        <p:blipFill>
          <a:blip r:embed="rId24"/>
          <a:stretch>
            <a:fillRect/>
          </a:stretch>
        </p:blipFill>
        <p:spPr>
          <a:xfrm>
            <a:off x="10206001" y="5997600"/>
            <a:ext cx="1658237" cy="558000"/>
          </a:xfrm>
          <a:prstGeom prst="rect">
            <a:avLst/>
          </a:prstGeom>
        </p:spPr>
      </p:pic>
      <p:sp>
        <p:nvSpPr>
          <p:cNvPr id="23" name="Black Rectangle"/>
          <p:cNvSpPr/>
          <p:nvPr/>
        </p:nvSpPr>
        <p:spPr>
          <a:xfrm>
            <a:off x="989440" y="1663088"/>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8" dirty="0"/>
          </a:p>
          <a:p>
            <a:pPr algn="ctr"/>
            <a:endParaRPr lang="da-DK" sz="4798" dirty="0"/>
          </a:p>
        </p:txBody>
      </p:sp>
      <p:sp>
        <p:nvSpPr>
          <p:cNvPr id="19" name="FLD_Event"/>
          <p:cNvSpPr txBox="1">
            <a:spLocks noChangeArrowheads="1"/>
          </p:cNvSpPr>
          <p:nvPr/>
        </p:nvSpPr>
        <p:spPr bwMode="auto">
          <a:xfrm>
            <a:off x="3691333" y="5997600"/>
            <a:ext cx="2271840" cy="447676"/>
          </a:xfrm>
          <a:prstGeom prst="rect">
            <a:avLst/>
          </a:prstGeom>
          <a:noFill/>
          <a:ln w="1778" algn="ctr">
            <a:noFill/>
            <a:miter lim="800000"/>
            <a:headEnd/>
            <a:tailEnd/>
          </a:ln>
          <a:effectLst/>
        </p:spPr>
        <p:txBody>
          <a:bodyPr wrap="square" lIns="0" tIns="341911" rIns="0" bIns="0" anchor="t" anchorCtr="0">
            <a:spAutoFit/>
          </a:bodyPr>
          <a:lstStyle/>
          <a:p>
            <a:pPr algn="r">
              <a:lnSpc>
                <a:spcPct val="95000"/>
              </a:lnSpc>
              <a:defRPr/>
            </a:pPr>
            <a:endParaRPr lang="da-DK" sz="700" b="0" cap="all" baseline="0" dirty="0">
              <a:solidFill>
                <a:schemeClr val="tx1"/>
              </a:solidFill>
              <a:latin typeface="+mn-lt"/>
            </a:endParaRPr>
          </a:p>
        </p:txBody>
      </p:sp>
      <p:sp>
        <p:nvSpPr>
          <p:cNvPr id="27" name="Date_DateCustomA"/>
          <p:cNvSpPr txBox="1">
            <a:spLocks noChangeArrowheads="1"/>
          </p:cNvSpPr>
          <p:nvPr/>
        </p:nvSpPr>
        <p:spPr bwMode="auto">
          <a:xfrm>
            <a:off x="3691333" y="5997600"/>
            <a:ext cx="2271840" cy="582176"/>
          </a:xfrm>
          <a:prstGeom prst="rect">
            <a:avLst/>
          </a:prstGeom>
          <a:noFill/>
          <a:ln w="1778" algn="ctr">
            <a:noFill/>
            <a:miter lim="800000"/>
            <a:headEnd/>
            <a:tailEnd/>
          </a:ln>
          <a:effectLst/>
        </p:spPr>
        <p:txBody>
          <a:bodyPr wrap="square" lIns="0" tIns="475076" rIns="0" bIns="0" anchor="t" anchorCtr="0">
            <a:spAutoFit/>
          </a:bodyPr>
          <a:lstStyle/>
          <a:p>
            <a:pPr algn="r">
              <a:lnSpc>
                <a:spcPct val="95000"/>
              </a:lnSpc>
              <a:defRPr/>
            </a:pPr>
            <a:r>
              <a:rPr lang="da-DK" sz="700" b="0" cap="all" baseline="0" dirty="0">
                <a:solidFill>
                  <a:schemeClr val="tx1"/>
                </a:solidFill>
                <a:latin typeface="+mn-lt"/>
              </a:rPr>
              <a:t>Specialevejledning på DPU</a:t>
            </a:r>
          </a:p>
        </p:txBody>
      </p:sp>
      <p:sp>
        <p:nvSpPr>
          <p:cNvPr id="28" name="USR_Title"/>
          <p:cNvSpPr txBox="1">
            <a:spLocks noChangeArrowheads="1"/>
          </p:cNvSpPr>
          <p:nvPr/>
        </p:nvSpPr>
        <p:spPr bwMode="auto">
          <a:xfrm>
            <a:off x="6254961" y="5999321"/>
            <a:ext cx="2982416" cy="582176"/>
          </a:xfrm>
          <a:prstGeom prst="rect">
            <a:avLst/>
          </a:prstGeom>
          <a:noFill/>
          <a:ln w="1778" algn="ctr">
            <a:noFill/>
            <a:miter lim="800000"/>
            <a:headEnd/>
            <a:tailEnd/>
          </a:ln>
          <a:effectLst/>
        </p:spPr>
        <p:txBody>
          <a:bodyPr lIns="0" tIns="475076" rIns="0" bIns="0" anchor="t" anchorCtr="0">
            <a:spAutoFit/>
          </a:bodyPr>
          <a:lstStyle/>
          <a:p>
            <a:pPr marL="0" marR="0" lvl="0" indent="0" algn="l" defTabSz="914126" rtl="0" eaLnBrk="1" fontAlgn="base" latinLnBrk="0" hangingPunct="1">
              <a:lnSpc>
                <a:spcPct val="95000"/>
              </a:lnSpc>
              <a:spcBef>
                <a:spcPct val="0"/>
              </a:spcBef>
              <a:spcAft>
                <a:spcPct val="0"/>
              </a:spcAft>
              <a:buClrTx/>
              <a:buSzTx/>
              <a:buFont typeface="AU Passata" pitchFamily="34" charset="0"/>
              <a:buNone/>
              <a:tabLst/>
              <a:defRPr/>
            </a:pPr>
            <a:r>
              <a:rPr lang="da-DK" sz="700" b="0" kern="1200" cap="all" baseline="0" dirty="0">
                <a:solidFill>
                  <a:schemeClr val="tx1"/>
                </a:solidFill>
                <a:latin typeface="AU Passata" pitchFamily="34" charset="0"/>
                <a:ea typeface="+mn-ea"/>
                <a:cs typeface="+mn-cs"/>
              </a:rPr>
              <a:t>Jonathan Sebastian Rossen</a:t>
            </a:r>
          </a:p>
        </p:txBody>
      </p:sp>
      <p:pic>
        <p:nvPicPr>
          <p:cNvPr id="7" name="Au logo"/>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02401" y="5999002"/>
            <a:ext cx="557570" cy="558000"/>
          </a:xfrm>
          <a:prstGeom prst="rect">
            <a:avLst/>
          </a:prstGeom>
        </p:spPr>
      </p:pic>
      <p:pic>
        <p:nvPicPr>
          <p:cNvPr id="10" name="Billede streg"/>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073201" y="5997600"/>
            <a:ext cx="71734" cy="558000"/>
          </a:xfrm>
          <a:prstGeom prst="rect">
            <a:avLst/>
          </a:prstGeom>
        </p:spPr>
      </p:pic>
      <p:sp>
        <p:nvSpPr>
          <p:cNvPr id="25" name="OFF_logo2Computed"/>
          <p:cNvSpPr txBox="1">
            <a:spLocks noChangeArrowheads="1"/>
          </p:cNvSpPr>
          <p:nvPr/>
        </p:nvSpPr>
        <p:spPr bwMode="auto">
          <a:xfrm>
            <a:off x="972001" y="5997600"/>
            <a:ext cx="2350045" cy="676612"/>
          </a:xfrm>
          <a:prstGeom prst="rect">
            <a:avLst/>
          </a:prstGeom>
          <a:noFill/>
          <a:ln w="1778" algn="ctr">
            <a:noFill/>
            <a:miter lim="800000"/>
            <a:headEnd/>
            <a:tailEnd/>
          </a:ln>
          <a:effectLst/>
        </p:spPr>
        <p:txBody>
          <a:bodyPr wrap="square" lIns="0" tIns="583048" rIns="0" bIns="0">
            <a:spAutoFit/>
          </a:bodyPr>
          <a:lstStyle/>
          <a:p>
            <a:pPr>
              <a:lnSpc>
                <a:spcPct val="95000"/>
              </a:lnSpc>
              <a:defRPr/>
            </a:pPr>
            <a:r>
              <a:rPr lang="da-DK" sz="600" cap="all" spc="40" baseline="0" dirty="0">
                <a:solidFill>
                  <a:schemeClr val="tx1"/>
                </a:solidFill>
                <a:latin typeface="AU Passata Light" pitchFamily="34" charset="0"/>
              </a:rPr>
              <a:t>Aarhus Universitet</a:t>
            </a:r>
          </a:p>
        </p:txBody>
      </p:sp>
      <p:sp>
        <p:nvSpPr>
          <p:cNvPr id="26" name="OFF_logo1Computed"/>
          <p:cNvSpPr/>
          <p:nvPr/>
        </p:nvSpPr>
        <p:spPr bwMode="auto">
          <a:xfrm>
            <a:off x="972000" y="5997602"/>
            <a:ext cx="3650690" cy="451123"/>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tx1"/>
                </a:solidFill>
                <a:effectLst/>
                <a:latin typeface="AU Passata" pitchFamily="34" charset="0"/>
              </a:rPr>
              <a:t>DPU - Danmarks institut for Pædagogik og Uddannelse</a:t>
            </a:r>
          </a:p>
        </p:txBody>
      </p:sp>
      <p:sp>
        <p:nvSpPr>
          <p:cNvPr id="1030" name="Sidetal"/>
          <p:cNvSpPr>
            <a:spLocks noGrp="1" noChangeArrowheads="1"/>
          </p:cNvSpPr>
          <p:nvPr>
            <p:ph type="sldNum" sz="quarter" idx="4"/>
          </p:nvPr>
        </p:nvSpPr>
        <p:spPr bwMode="auto">
          <a:xfrm>
            <a:off x="11807992" y="6581497"/>
            <a:ext cx="252000" cy="153888"/>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lnSpc>
                <a:spcPts val="1200"/>
              </a:lnSpc>
              <a:buFontTx/>
              <a:buNone/>
              <a:defRPr sz="700" spc="40" baseline="0">
                <a:solidFill>
                  <a:schemeClr val="tx1"/>
                </a:solidFill>
                <a:latin typeface="+mn-lt"/>
              </a:defRPr>
            </a:lvl1pPr>
          </a:lstStyle>
          <a:p>
            <a:fld id="{9FEA5EF5-F067-42B8-A4E4-B09004436BE5}" type="slidenum">
              <a:rPr lang="da-DK" smtClean="0"/>
              <a:t>‹nr.›</a:t>
            </a:fld>
            <a:endParaRPr lang="da-DK"/>
          </a:p>
        </p:txBody>
      </p:sp>
      <p:sp>
        <p:nvSpPr>
          <p:cNvPr id="2" name="Date Placeholder 1" hidden="1"/>
          <p:cNvSpPr>
            <a:spLocks noGrp="1"/>
          </p:cNvSpPr>
          <p:nvPr>
            <p:ph type="dt" sz="half" idx="2"/>
          </p:nvPr>
        </p:nvSpPr>
        <p:spPr>
          <a:xfrm>
            <a:off x="0" y="7020000"/>
            <a:ext cx="0" cy="0"/>
          </a:xfrm>
          <a:prstGeom prst="rect">
            <a:avLst/>
          </a:prstGeom>
        </p:spPr>
        <p:txBody>
          <a:bodyPr vert="horz" lIns="91440" tIns="45720" rIns="91440" bIns="45720" rtlCol="0" anchor="ctr"/>
          <a:lstStyle>
            <a:lvl1pPr algn="l">
              <a:defRPr sz="100">
                <a:noFill/>
              </a:defRPr>
            </a:lvl1pPr>
          </a:lstStyle>
          <a:p>
            <a:fld id="{CD3C1369-1045-4643-ACB6-78E5A81EC15E}" type="datetimeFigureOut">
              <a:rPr lang="da-DK" smtClean="0"/>
              <a:t>23-03-2023</a:t>
            </a:fld>
            <a:endParaRPr lang="da-DK"/>
          </a:p>
        </p:txBody>
      </p:sp>
      <p:sp>
        <p:nvSpPr>
          <p:cNvPr id="3" name="Footer Placeholder 2" hidden="1"/>
          <p:cNvSpPr>
            <a:spLocks noGrp="1"/>
          </p:cNvSpPr>
          <p:nvPr>
            <p:ph type="ftr" sz="quarter" idx="3"/>
          </p:nvPr>
        </p:nvSpPr>
        <p:spPr>
          <a:xfrm>
            <a:off x="0" y="7020000"/>
            <a:ext cx="0" cy="0"/>
          </a:xfrm>
          <a:prstGeom prst="rect">
            <a:avLst/>
          </a:prstGeom>
        </p:spPr>
        <p:txBody>
          <a:bodyPr vert="horz" lIns="91440" tIns="45720" rIns="91440" bIns="45720" rtlCol="0" anchor="ctr"/>
          <a:lstStyle>
            <a:lvl1pPr algn="ctr">
              <a:defRPr sz="100">
                <a:noFill/>
              </a:defRPr>
            </a:lvl1pPr>
          </a:lstStyle>
          <a:p>
            <a:endParaRPr lang="da-DK"/>
          </a:p>
        </p:txBody>
      </p:sp>
    </p:spTree>
    <p:extLst>
      <p:ext uri="{BB962C8B-B14F-4D97-AF65-F5344CB8AC3E}">
        <p14:creationId xmlns:p14="http://schemas.microsoft.com/office/powerpoint/2010/main" val="153970387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Lst>
  <p:txStyles>
    <p:titleStyle>
      <a:lvl1pPr algn="l" rtl="0" eaLnBrk="1" fontAlgn="base" hangingPunct="1">
        <a:lnSpc>
          <a:spcPct val="89000"/>
        </a:lnSpc>
        <a:spcBef>
          <a:spcPct val="0"/>
        </a:spcBef>
        <a:spcAft>
          <a:spcPct val="0"/>
        </a:spcAft>
        <a:defRPr sz="4499"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3999">
          <a:solidFill>
            <a:schemeClr val="bg2"/>
          </a:solidFill>
          <a:latin typeface="AU Passata" pitchFamily="34" charset="0"/>
        </a:defRPr>
      </a:lvl2pPr>
      <a:lvl3pPr algn="l" rtl="0" eaLnBrk="1" fontAlgn="base" hangingPunct="1">
        <a:lnSpc>
          <a:spcPct val="83000"/>
        </a:lnSpc>
        <a:spcBef>
          <a:spcPct val="0"/>
        </a:spcBef>
        <a:spcAft>
          <a:spcPct val="0"/>
        </a:spcAft>
        <a:defRPr sz="3999">
          <a:solidFill>
            <a:schemeClr val="bg2"/>
          </a:solidFill>
          <a:latin typeface="AU Passata" pitchFamily="34" charset="0"/>
        </a:defRPr>
      </a:lvl3pPr>
      <a:lvl4pPr algn="l" rtl="0" eaLnBrk="1" fontAlgn="base" hangingPunct="1">
        <a:lnSpc>
          <a:spcPct val="83000"/>
        </a:lnSpc>
        <a:spcBef>
          <a:spcPct val="0"/>
        </a:spcBef>
        <a:spcAft>
          <a:spcPct val="0"/>
        </a:spcAft>
        <a:defRPr sz="3999">
          <a:solidFill>
            <a:schemeClr val="bg2"/>
          </a:solidFill>
          <a:latin typeface="AU Passata" pitchFamily="34" charset="0"/>
        </a:defRPr>
      </a:lvl4pPr>
      <a:lvl5pPr algn="l" rtl="0" eaLnBrk="1" fontAlgn="base" hangingPunct="1">
        <a:lnSpc>
          <a:spcPct val="83000"/>
        </a:lnSpc>
        <a:spcBef>
          <a:spcPct val="0"/>
        </a:spcBef>
        <a:spcAft>
          <a:spcPct val="0"/>
        </a:spcAft>
        <a:defRPr sz="3999">
          <a:solidFill>
            <a:schemeClr val="bg2"/>
          </a:solidFill>
          <a:latin typeface="AU Passata" pitchFamily="34" charset="0"/>
        </a:defRPr>
      </a:lvl5pPr>
      <a:lvl6pPr marL="457063" algn="l" rtl="0" eaLnBrk="1" fontAlgn="base" hangingPunct="1">
        <a:lnSpc>
          <a:spcPct val="83000"/>
        </a:lnSpc>
        <a:spcBef>
          <a:spcPct val="0"/>
        </a:spcBef>
        <a:spcAft>
          <a:spcPct val="0"/>
        </a:spcAft>
        <a:defRPr sz="3999">
          <a:solidFill>
            <a:schemeClr val="bg2"/>
          </a:solidFill>
          <a:latin typeface="AU Passata" pitchFamily="34" charset="0"/>
        </a:defRPr>
      </a:lvl6pPr>
      <a:lvl7pPr marL="914126" algn="l" rtl="0" eaLnBrk="1" fontAlgn="base" hangingPunct="1">
        <a:lnSpc>
          <a:spcPct val="83000"/>
        </a:lnSpc>
        <a:spcBef>
          <a:spcPct val="0"/>
        </a:spcBef>
        <a:spcAft>
          <a:spcPct val="0"/>
        </a:spcAft>
        <a:defRPr sz="3999">
          <a:solidFill>
            <a:schemeClr val="bg2"/>
          </a:solidFill>
          <a:latin typeface="AU Passata" pitchFamily="34" charset="0"/>
        </a:defRPr>
      </a:lvl7pPr>
      <a:lvl8pPr marL="1371189" algn="l" rtl="0" eaLnBrk="1" fontAlgn="base" hangingPunct="1">
        <a:lnSpc>
          <a:spcPct val="83000"/>
        </a:lnSpc>
        <a:spcBef>
          <a:spcPct val="0"/>
        </a:spcBef>
        <a:spcAft>
          <a:spcPct val="0"/>
        </a:spcAft>
        <a:defRPr sz="3999">
          <a:solidFill>
            <a:schemeClr val="bg2"/>
          </a:solidFill>
          <a:latin typeface="AU Passata" pitchFamily="34" charset="0"/>
        </a:defRPr>
      </a:lvl8pPr>
      <a:lvl9pPr marL="1828251" algn="l" rtl="0" eaLnBrk="1" fontAlgn="base" hangingPunct="1">
        <a:lnSpc>
          <a:spcPct val="83000"/>
        </a:lnSpc>
        <a:spcBef>
          <a:spcPct val="0"/>
        </a:spcBef>
        <a:spcAft>
          <a:spcPct val="0"/>
        </a:spcAft>
        <a:defRPr sz="3999">
          <a:solidFill>
            <a:schemeClr val="bg2"/>
          </a:solidFill>
          <a:latin typeface="AU Passata" pitchFamily="34" charset="0"/>
        </a:defRPr>
      </a:lvl9pPr>
    </p:titleStyle>
    <p:body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1999" b="0">
          <a:solidFill>
            <a:schemeClr val="tx1"/>
          </a:solidFill>
          <a:latin typeface="+mn-lt"/>
          <a:ea typeface="+mn-ea"/>
          <a:cs typeface="+mn-cs"/>
        </a:defRPr>
      </a:lvl1pPr>
      <a:lvl2pPr marL="431870" indent="-179946"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1999">
          <a:solidFill>
            <a:schemeClr val="tx1"/>
          </a:solidFill>
          <a:latin typeface="+mn-lt"/>
        </a:defRPr>
      </a:lvl2pPr>
      <a:lvl3pPr marL="755773" indent="-179946"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1999">
          <a:solidFill>
            <a:schemeClr val="tx1"/>
          </a:solidFill>
          <a:latin typeface="+mn-lt"/>
        </a:defRPr>
      </a:lvl3pPr>
      <a:lvl4pPr marL="1151654" indent="-179946"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1999">
          <a:solidFill>
            <a:schemeClr val="tx1"/>
          </a:solidFill>
          <a:latin typeface="+mn-lt"/>
        </a:defRPr>
      </a:lvl4pPr>
      <a:lvl5pPr marL="1511546" indent="-179946"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1999">
          <a:solidFill>
            <a:schemeClr val="tx1"/>
          </a:solidFill>
          <a:latin typeface="+mn-lt"/>
        </a:defRPr>
      </a:lvl5pPr>
      <a:lvl6pPr marL="1835449" indent="-179946" algn="l" rtl="0" eaLnBrk="1" fontAlgn="base" hangingPunct="1">
        <a:lnSpc>
          <a:spcPct val="99000"/>
        </a:lnSpc>
        <a:spcBef>
          <a:spcPts val="600"/>
        </a:spcBef>
        <a:spcAft>
          <a:spcPct val="0"/>
        </a:spcAft>
        <a:buClr>
          <a:schemeClr val="tx1"/>
        </a:buClr>
        <a:buFont typeface="Arial" panose="020B0604020202020204" pitchFamily="34" charset="0"/>
        <a:buChar char="•"/>
        <a:defRPr sz="1999">
          <a:solidFill>
            <a:schemeClr val="tx1"/>
          </a:solidFill>
          <a:latin typeface="+mn-lt"/>
        </a:defRPr>
      </a:lvl6pPr>
      <a:lvl7pPr marL="1835449" indent="-179946" algn="l" rtl="0" eaLnBrk="1" fontAlgn="base" hangingPunct="1">
        <a:lnSpc>
          <a:spcPct val="99000"/>
        </a:lnSpc>
        <a:spcBef>
          <a:spcPts val="600"/>
        </a:spcBef>
        <a:spcAft>
          <a:spcPct val="0"/>
        </a:spcAft>
        <a:buClr>
          <a:schemeClr val="tx1"/>
        </a:buClr>
        <a:buFont typeface="Arial" panose="020B0604020202020204" pitchFamily="34" charset="0"/>
        <a:buChar char="•"/>
        <a:defRPr sz="1999">
          <a:solidFill>
            <a:schemeClr val="tx1"/>
          </a:solidFill>
          <a:latin typeface="+mn-lt"/>
        </a:defRPr>
      </a:lvl7pPr>
      <a:lvl8pPr marL="1835449" indent="-179946" algn="l" rtl="0" eaLnBrk="1" fontAlgn="base" hangingPunct="1">
        <a:lnSpc>
          <a:spcPct val="99000"/>
        </a:lnSpc>
        <a:spcBef>
          <a:spcPts val="600"/>
        </a:spcBef>
        <a:spcAft>
          <a:spcPct val="0"/>
        </a:spcAft>
        <a:buClr>
          <a:schemeClr val="tx1"/>
        </a:buClr>
        <a:buFont typeface="Arial" panose="020B0604020202020204" pitchFamily="34" charset="0"/>
        <a:buChar char="•"/>
        <a:defRPr sz="1999">
          <a:solidFill>
            <a:schemeClr val="tx1"/>
          </a:solidFill>
          <a:latin typeface="+mn-lt"/>
        </a:defRPr>
      </a:lvl8pPr>
      <a:lvl9pPr marL="1835449" indent="-179946" algn="l" rtl="0" eaLnBrk="1" fontAlgn="base" hangingPunct="1">
        <a:lnSpc>
          <a:spcPct val="99000"/>
        </a:lnSpc>
        <a:spcBef>
          <a:spcPts val="600"/>
        </a:spcBef>
        <a:spcAft>
          <a:spcPct val="0"/>
        </a:spcAft>
        <a:buClr>
          <a:schemeClr val="tx1"/>
        </a:buClr>
        <a:buFont typeface="Arial" panose="020B0604020202020204" pitchFamily="34" charset="0"/>
        <a:buChar char="•"/>
        <a:defRPr sz="1999">
          <a:solidFill>
            <a:schemeClr val="tx1"/>
          </a:solidFill>
          <a:latin typeface="+mn-lt"/>
        </a:defRPr>
      </a:lvl9pPr>
    </p:bodyStyle>
    <p:otherStyle>
      <a:defPPr>
        <a:defRPr lang="da-DK"/>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3715">
          <p15:clr>
            <a:srgbClr val="000000"/>
          </p15:clr>
        </p15:guide>
        <p15:guide id="5" orient="horz" pos="4131">
          <p15:clr>
            <a:srgbClr val="A4A3A4"/>
          </p15:clr>
        </p15:guide>
        <p15:guide id="6" pos="7479">
          <p15:clr>
            <a:srgbClr val="A4A3A4"/>
          </p15:clr>
        </p15:guide>
        <p15:guide id="7" orient="horz" pos="1234">
          <p15:clr>
            <a:srgbClr val="000000"/>
          </p15:clr>
        </p15:guide>
        <p15:guide id="8" pos="7059">
          <p15:clr>
            <a:srgbClr val="000000"/>
          </p15:clr>
        </p15:guide>
        <p15:guide id="9" pos="199">
          <p15:clr>
            <a:srgbClr val="A4A3A4"/>
          </p15:clr>
        </p15:guide>
        <p15:guide id="10" pos="621">
          <p15:clr>
            <a:srgbClr val="000000"/>
          </p15:clr>
        </p15:guide>
        <p15:guide id="11" orient="horz" pos="199">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7.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dx.doi.org/10.1080/02602938.2013.777690" TargetMode="External"/><Relationship Id="rId2" Type="http://schemas.openxmlformats.org/officeDocument/2006/relationships/hyperlink" Target="http://search.ebscohost.com/login.aspx?direct=true&amp;db=eric&amp;AN=EJ1094589&amp;site=ehost-live" TargetMode="External"/><Relationship Id="rId1" Type="http://schemas.openxmlformats.org/officeDocument/2006/relationships/slideLayout" Target="../slideLayouts/slideLayout5.xml"/><Relationship Id="rId5" Type="http://schemas.openxmlformats.org/officeDocument/2006/relationships/hyperlink" Target="http://dx.doi.org/10.1080/03098265.2013.836746" TargetMode="External"/><Relationship Id="rId4" Type="http://schemas.openxmlformats.org/officeDocument/2006/relationships/hyperlink" Target="http://search.ebscohost.com/login.aspx?direct=true&amp;db=eric&amp;AN=EJ1028159&amp;site=ehost-live" TargetMode="External"/></Relationships>
</file>

<file path=ppt/slides/_rels/slide18.xml.rels><?xml version="1.0" encoding="UTF-8" standalone="yes"?>
<Relationships xmlns="http://schemas.openxmlformats.org/package/2006/relationships"><Relationship Id="rId2" Type="http://schemas.openxmlformats.org/officeDocument/2006/relationships/hyperlink" Target="http://dx.doi.org/10.1080/13562517.2011.530752" TargetMode="Externa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studerende.au.dk/sps/" TargetMode="External"/><Relationship Id="rId2" Type="http://schemas.openxmlformats.org/officeDocument/2006/relationships/hyperlink" Target="https://edu.medarbejdere.au.dk/undervisere/vejledning-studerende-med-funktionsnedsaettelse" TargetMode="External"/><Relationship Id="rId1" Type="http://schemas.openxmlformats.org/officeDocument/2006/relationships/slideLayout" Target="../slideLayouts/slideLayout4.xml"/><Relationship Id="rId5" Type="http://schemas.openxmlformats.org/officeDocument/2006/relationships/hyperlink" Target="https://medarbejdere.au.dk/administration/administration/au-uddannelse/studiestoette/" TargetMode="External"/><Relationship Id="rId4" Type="http://schemas.openxmlformats.org/officeDocument/2006/relationships/hyperlink" Target="https://educate.au.dk/fokusomraader/studerende-med-funktionsnedsaettelser"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hyperlink" Target="mailto:amn@edu.au.dk" TargetMode="External"/><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53.xml"/><Relationship Id="rId1" Type="http://schemas.openxmlformats.org/officeDocument/2006/relationships/tags" Target="../tags/tag1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4.xml"/></Relationships>
</file>

<file path=ppt/slides/_rels/slide4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55.xml"/><Relationship Id="rId4" Type="http://schemas.openxmlformats.org/officeDocument/2006/relationships/image" Target="../media/image26.png"/></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55.xml"/><Relationship Id="rId4" Type="http://schemas.openxmlformats.org/officeDocument/2006/relationships/image" Target="../media/image2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54.xml"/><Relationship Id="rId4" Type="http://schemas.openxmlformats.org/officeDocument/2006/relationships/image" Target="../media/image30.png"/></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5.xml"/></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54.xml"/><Relationship Id="rId4" Type="http://schemas.openxmlformats.org/officeDocument/2006/relationships/image" Target="../media/image34.png"/></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0.xml"/></Relationships>
</file>

<file path=ppt/slides/_rels/slide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1.xml"/></Relationships>
</file>

<file path=ppt/slides/_rels/slide6.xml.rels><?xml version="1.0" encoding="UTF-8" standalone="yes"?>
<Relationships xmlns="http://schemas.openxmlformats.org/package/2006/relationships"><Relationship Id="rId3" Type="http://schemas.openxmlformats.org/officeDocument/2006/relationships/hyperlink" Target="mailto:Louisewj@edu.au.dk"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0.xml"/></Relationships>
</file>

<file path=ppt/slides/_rels/slide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0.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6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1.xml"/></Relationships>
</file>

<file path=ppt/slides/_rels/slide6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1.xml"/></Relationships>
</file>

<file path=ppt/slides/_rels/slide6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1.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0.xml"/><Relationship Id="rId1" Type="http://schemas.openxmlformats.org/officeDocument/2006/relationships/tags" Target="../tags/tag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9.xml.rels><?xml version="1.0" encoding="UTF-8" standalone="yes"?>
<Relationships xmlns="http://schemas.openxmlformats.org/package/2006/relationships"><Relationship Id="rId3" Type="http://schemas.openxmlformats.org/officeDocument/2006/relationships/hyperlink" Target="https://dpu.au.dk/fileadmin/edu/Paedagogisk_Indblik/Specialevejledning/07_Specialevejledning_paa_de_videregaaende_uddannelser_final.pdf" TargetMode="External"/><Relationship Id="rId2" Type="http://schemas.openxmlformats.org/officeDocument/2006/relationships/slideLayout" Target="../slideLayouts/slideLayout4.xml"/><Relationship Id="rId1" Type="http://schemas.openxmlformats.org/officeDocument/2006/relationships/tags" Target="../tags/tag6.xml"/><Relationship Id="rId5" Type="http://schemas.openxmlformats.org/officeDocument/2006/relationships/hyperlink" Target="file:///C:\Users\au249066\Downloads\2022_JoAW_SI_840%20(4).pdf" TargetMode="External"/><Relationship Id="rId4" Type="http://schemas.openxmlformats.org/officeDocument/2006/relationships/hyperlink" Target="doi:%20https://doi.org/10.7146/dut.v15i28.11346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85838" y="2703943"/>
            <a:ext cx="10509174" cy="1218795"/>
          </a:xfrm>
        </p:spPr>
        <p:txBody>
          <a:bodyPr/>
          <a:lstStyle/>
          <a:p>
            <a:r>
              <a:rPr lang="da-DK" sz="4400" dirty="0"/>
              <a:t>specialevejledning på DPU</a:t>
            </a:r>
            <a:br>
              <a:rPr lang="da-DK" sz="4400" dirty="0"/>
            </a:br>
            <a:r>
              <a:rPr lang="da-DK" sz="4400" dirty="0"/>
              <a:t>Erfaringer og tiltag</a:t>
            </a:r>
          </a:p>
        </p:txBody>
      </p:sp>
    </p:spTree>
    <p:custDataLst>
      <p:tags r:id="rId1"/>
    </p:custDataLst>
    <p:extLst>
      <p:ext uri="{BB962C8B-B14F-4D97-AF65-F5344CB8AC3E}">
        <p14:creationId xmlns:p14="http://schemas.microsoft.com/office/powerpoint/2010/main" val="9483207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764" y="13932"/>
            <a:ext cx="12061056" cy="693739"/>
          </a:xfrm>
        </p:spPr>
        <p:txBody>
          <a:bodyPr/>
          <a:lstStyle/>
          <a:p>
            <a:r>
              <a:rPr lang="da-DK" sz="3400" dirty="0"/>
              <a:t>Syntese af forskningsresultater</a:t>
            </a:r>
          </a:p>
        </p:txBody>
      </p:sp>
      <p:sp>
        <p:nvSpPr>
          <p:cNvPr id="4" name="Date Placeholder 3"/>
          <p:cNvSpPr>
            <a:spLocks noGrp="1"/>
          </p:cNvSpPr>
          <p:nvPr>
            <p:ph type="dt" sz="half" idx="10"/>
          </p:nvPr>
        </p:nvSpPr>
        <p:spPr/>
        <p:txBody>
          <a:bodyPr/>
          <a:lstStyle/>
          <a:p>
            <a:fld id="{BA45924A-362A-4288-97C9-48BE7095123E}" type="datetime1">
              <a:rPr lang="da-DK" smtClean="0"/>
              <a:t>23-03-2023</a:t>
            </a:fld>
            <a:r>
              <a:rPr lang="da-DK"/>
              <a:t>15-03-2023</a:t>
            </a:r>
            <a:endParaRPr lang="da-DK" dirty="0"/>
          </a:p>
        </p:txBody>
      </p:sp>
      <p:pic>
        <p:nvPicPr>
          <p:cNvPr id="5" name="Billed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6340" y="707671"/>
            <a:ext cx="5724156" cy="5724156"/>
          </a:xfrm>
          <a:prstGeom prst="rect">
            <a:avLst/>
          </a:prstGeom>
        </p:spPr>
      </p:pic>
      <p:sp>
        <p:nvSpPr>
          <p:cNvPr id="7" name="Titel 2"/>
          <p:cNvSpPr txBox="1">
            <a:spLocks/>
          </p:cNvSpPr>
          <p:nvPr/>
        </p:nvSpPr>
        <p:spPr>
          <a:xfrm>
            <a:off x="405780" y="1916832"/>
            <a:ext cx="4896544" cy="1652917"/>
          </a:xfrm>
          <a:prstGeom prst="rect">
            <a:avLst/>
          </a:prstGeom>
        </p:spPr>
        <p:txBody>
          <a:bodyPr/>
          <a:lstStyle>
            <a:lvl1pPr algn="l" defTabSz="914400" rtl="0" eaLnBrk="1" latinLnBrk="0" hangingPunct="1">
              <a:lnSpc>
                <a:spcPct val="90000"/>
              </a:lnSpc>
              <a:spcBef>
                <a:spcPct val="0"/>
              </a:spcBef>
              <a:buNone/>
              <a:defRPr sz="4400" b="0" i="0" kern="1200">
                <a:solidFill>
                  <a:schemeClr val="bg1"/>
                </a:solidFill>
                <a:latin typeface="Helvetica Neue Light" panose="02000403000000020004" pitchFamily="2" charset="0"/>
                <a:ea typeface="+mj-ea"/>
                <a:cs typeface="+mj-cs"/>
              </a:defRPr>
            </a:lvl1pPr>
          </a:lstStyle>
          <a:p>
            <a:r>
              <a:rPr lang="da-DK" sz="2600" dirty="0">
                <a:solidFill>
                  <a:schemeClr val="tx1"/>
                </a:solidFill>
                <a:latin typeface="+mn-lt"/>
              </a:rPr>
              <a:t>Kompas til navigation i </a:t>
            </a:r>
          </a:p>
          <a:p>
            <a:r>
              <a:rPr lang="da-DK" sz="2600" dirty="0">
                <a:solidFill>
                  <a:schemeClr val="tx1"/>
                </a:solidFill>
                <a:latin typeface="+mn-lt"/>
              </a:rPr>
              <a:t>specialevejledningens spændingsfelter</a:t>
            </a:r>
          </a:p>
        </p:txBody>
      </p:sp>
    </p:spTree>
    <p:extLst>
      <p:ext uri="{BB962C8B-B14F-4D97-AF65-F5344CB8AC3E}">
        <p14:creationId xmlns:p14="http://schemas.microsoft.com/office/powerpoint/2010/main" val="197656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a-DK" sz="3400" dirty="0"/>
              <a:t>Mellem </a:t>
            </a:r>
            <a:r>
              <a:rPr lang="da-DK" sz="3400" dirty="0" err="1"/>
              <a:t>employability</a:t>
            </a:r>
            <a:r>
              <a:rPr lang="da-DK" sz="3400" dirty="0"/>
              <a:t> og dannelse</a:t>
            </a:r>
          </a:p>
        </p:txBody>
      </p:sp>
      <p:sp>
        <p:nvSpPr>
          <p:cNvPr id="5" name="Content Placeholder 4"/>
          <p:cNvSpPr>
            <a:spLocks noGrp="1"/>
          </p:cNvSpPr>
          <p:nvPr>
            <p:ph idx="1"/>
          </p:nvPr>
        </p:nvSpPr>
        <p:spPr>
          <a:xfrm>
            <a:off x="477788" y="764704"/>
            <a:ext cx="10728375" cy="5328592"/>
          </a:xfrm>
        </p:spPr>
        <p:txBody>
          <a:bodyPr/>
          <a:lstStyle/>
          <a:p>
            <a:r>
              <a:rPr lang="da-DK" dirty="0"/>
              <a:t>Og - </a:t>
            </a:r>
            <a:r>
              <a:rPr lang="da-DK" dirty="0" err="1"/>
              <a:t>study</a:t>
            </a:r>
            <a:r>
              <a:rPr lang="da-DK" dirty="0"/>
              <a:t> </a:t>
            </a:r>
            <a:r>
              <a:rPr lang="da-DK" dirty="0" err="1"/>
              <a:t>skills</a:t>
            </a:r>
            <a:r>
              <a:rPr lang="da-DK" dirty="0"/>
              <a:t>/</a:t>
            </a:r>
            <a:r>
              <a:rPr lang="da-DK" dirty="0" err="1"/>
              <a:t>academic</a:t>
            </a:r>
            <a:r>
              <a:rPr lang="da-DK" dirty="0"/>
              <a:t> </a:t>
            </a:r>
            <a:r>
              <a:rPr lang="da-DK" dirty="0" err="1"/>
              <a:t>literacy</a:t>
            </a:r>
            <a:endParaRPr lang="da-DK" dirty="0"/>
          </a:p>
          <a:p>
            <a:endParaRPr lang="da-DK" dirty="0"/>
          </a:p>
          <a:p>
            <a:r>
              <a:rPr lang="da-DK" sz="1800" dirty="0"/>
              <a:t>Specialet som </a:t>
            </a:r>
            <a:r>
              <a:rPr lang="da-DK" sz="1800" i="1" dirty="0"/>
              <a:t>”an </a:t>
            </a:r>
            <a:r>
              <a:rPr lang="da-DK" sz="1800" i="1" dirty="0" err="1"/>
              <a:t>elusive</a:t>
            </a:r>
            <a:r>
              <a:rPr lang="da-DK" sz="1800" i="1" dirty="0"/>
              <a:t> </a:t>
            </a:r>
            <a:r>
              <a:rPr lang="da-DK" sz="1800" i="1" dirty="0" err="1"/>
              <a:t>cameleon</a:t>
            </a:r>
            <a:r>
              <a:rPr lang="da-DK" sz="1800" i="1" dirty="0"/>
              <a:t>” </a:t>
            </a:r>
            <a:r>
              <a:rPr lang="da-DK" sz="1400" dirty="0"/>
              <a:t>(</a:t>
            </a:r>
            <a:r>
              <a:rPr lang="da-DK" sz="1400" dirty="0" err="1"/>
              <a:t>Pilcher</a:t>
            </a:r>
            <a:r>
              <a:rPr lang="da-DK" sz="1400" dirty="0"/>
              <a:t>, 2011)</a:t>
            </a:r>
          </a:p>
          <a:p>
            <a:endParaRPr lang="da-DK" sz="1800" dirty="0"/>
          </a:p>
          <a:p>
            <a:pPr>
              <a:buNone/>
            </a:pPr>
            <a:r>
              <a:rPr lang="da-DK" sz="1800" i="1" dirty="0"/>
              <a:t>”spændingsfelt mellem norm, praksis, og selvforståelse” </a:t>
            </a:r>
          </a:p>
          <a:p>
            <a:r>
              <a:rPr lang="da-DK" sz="1400" dirty="0"/>
              <a:t>(Jensen &amp; Bengtsen 2011. 35)</a:t>
            </a:r>
          </a:p>
          <a:p>
            <a:endParaRPr lang="da-DK" sz="1800" i="1" dirty="0"/>
          </a:p>
          <a:p>
            <a:r>
              <a:rPr lang="da-DK" sz="1800" i="1" dirty="0"/>
              <a:t>”ikke blot ses som noget, man gør, eller noget man ved noget om, </a:t>
            </a:r>
          </a:p>
          <a:p>
            <a:r>
              <a:rPr lang="da-DK" sz="1800" i="1" dirty="0"/>
              <a:t>men i høj grad også har at gøre med noget man er eller bliver til”</a:t>
            </a:r>
            <a:r>
              <a:rPr lang="da-DK" sz="1800" dirty="0"/>
              <a:t> </a:t>
            </a:r>
          </a:p>
          <a:p>
            <a:r>
              <a:rPr lang="da-DK" sz="1400" dirty="0"/>
              <a:t>(Jensen &amp; Bengtsen 2011, s. 31). </a:t>
            </a:r>
          </a:p>
          <a:p>
            <a:endParaRPr lang="da-DK" sz="1800" dirty="0"/>
          </a:p>
          <a:p>
            <a:pPr>
              <a:buNone/>
            </a:pPr>
            <a:r>
              <a:rPr lang="da-DK" sz="1800" i="1" dirty="0"/>
              <a:t>I</a:t>
            </a:r>
            <a:r>
              <a:rPr lang="en-US" sz="1800" i="1" dirty="0">
                <a:effectLst/>
                <a:latin typeface="+mj-lt"/>
                <a:ea typeface="Times New Roman" panose="02020603050405020304" pitchFamily="18" charset="0"/>
              </a:rPr>
              <a:t> suggest that a wider relation of care brought about through </a:t>
            </a:r>
          </a:p>
          <a:p>
            <a:r>
              <a:rPr lang="en-US" sz="1800" i="1" dirty="0">
                <a:effectLst/>
                <a:latin typeface="+mj-lt"/>
                <a:ea typeface="Times New Roman" panose="02020603050405020304" pitchFamily="18" charset="0"/>
              </a:rPr>
              <a:t>group supervision and reflection can enhance supervisory practice. </a:t>
            </a:r>
          </a:p>
          <a:p>
            <a:r>
              <a:rPr lang="en-US" sz="1800" i="1" dirty="0">
                <a:effectLst/>
                <a:latin typeface="+mj-lt"/>
                <a:ea typeface="Times New Roman" panose="02020603050405020304" pitchFamily="18" charset="0"/>
              </a:rPr>
              <a:t>This also offers a way to resist the way in which </a:t>
            </a:r>
            <a:r>
              <a:rPr lang="en-US" sz="1800" i="1" dirty="0" err="1">
                <a:effectLst/>
                <a:latin typeface="+mj-lt"/>
                <a:ea typeface="Times New Roman" panose="02020603050405020304" pitchFamily="18" charset="0"/>
              </a:rPr>
              <a:t>neoliberalization</a:t>
            </a:r>
            <a:r>
              <a:rPr lang="en-US" sz="1800" i="1" dirty="0">
                <a:effectLst/>
                <a:latin typeface="+mj-lt"/>
                <a:ea typeface="Times New Roman" panose="02020603050405020304" pitchFamily="18" charset="0"/>
              </a:rPr>
              <a:t> </a:t>
            </a:r>
          </a:p>
          <a:p>
            <a:r>
              <a:rPr lang="en-US" sz="1800" i="1" dirty="0">
                <a:effectLst/>
                <a:latin typeface="+mj-lt"/>
                <a:ea typeface="Times New Roman" panose="02020603050405020304" pitchFamily="18" charset="0"/>
              </a:rPr>
              <a:t>works in part through individualization </a:t>
            </a:r>
            <a:r>
              <a:rPr lang="en-US" sz="1400" dirty="0">
                <a:effectLst/>
                <a:latin typeface="+mj-lt"/>
                <a:ea typeface="Times New Roman" panose="02020603050405020304" pitchFamily="18" charset="0"/>
              </a:rPr>
              <a:t>(Ginn 2014, p. 108)</a:t>
            </a:r>
          </a:p>
          <a:p>
            <a:endParaRPr lang="en-US" sz="1400" dirty="0">
              <a:latin typeface="+mj-lt"/>
              <a:ea typeface="Times New Roman" panose="02020603050405020304" pitchFamily="18" charset="0"/>
            </a:endParaRPr>
          </a:p>
          <a:p>
            <a:r>
              <a:rPr lang="da-DK" sz="1600" dirty="0"/>
              <a:t> </a:t>
            </a:r>
          </a:p>
          <a:p>
            <a:endParaRPr lang="da-DK" sz="1400" dirty="0">
              <a:effectLst/>
              <a:latin typeface="+mj-lt"/>
              <a:ea typeface="Times New Roman" panose="02020603050405020304" pitchFamily="18" charset="0"/>
            </a:endParaRPr>
          </a:p>
          <a:p>
            <a:endParaRPr lang="da-DK" dirty="0"/>
          </a:p>
        </p:txBody>
      </p:sp>
      <p:pic>
        <p:nvPicPr>
          <p:cNvPr id="7"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rot="5400000">
            <a:off x="7250113" y="1903165"/>
            <a:ext cx="4521200" cy="339090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5324898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z="3400" dirty="0"/>
              <a:t>Mellem proces og produkt</a:t>
            </a:r>
          </a:p>
        </p:txBody>
      </p:sp>
      <p:sp>
        <p:nvSpPr>
          <p:cNvPr id="3" name="Content Placeholder 2"/>
          <p:cNvSpPr>
            <a:spLocks noGrp="1"/>
          </p:cNvSpPr>
          <p:nvPr>
            <p:ph idx="1"/>
          </p:nvPr>
        </p:nvSpPr>
        <p:spPr>
          <a:xfrm>
            <a:off x="985839" y="1373021"/>
            <a:ext cx="6548734" cy="4521366"/>
          </a:xfrm>
        </p:spPr>
        <p:txBody>
          <a:bodyPr/>
          <a:lstStyle/>
          <a:p>
            <a:r>
              <a:rPr lang="da-DK" dirty="0"/>
              <a:t>Navigationen mellem at have fokus på det endelige produkt og samtidig skabe en god proces: </a:t>
            </a:r>
          </a:p>
          <a:p>
            <a:pPr marL="342900" indent="-342900">
              <a:buFont typeface="Wingdings" panose="05000000000000000000" pitchFamily="2" charset="2"/>
              <a:buChar char="§"/>
            </a:pPr>
            <a:r>
              <a:rPr lang="da-DK" dirty="0"/>
              <a:t>autonomi og styring i vejledningsprocessen </a:t>
            </a:r>
            <a:r>
              <a:rPr lang="da-DK" sz="1400" dirty="0"/>
              <a:t>(eks. Nexø Jensen 2010)</a:t>
            </a:r>
          </a:p>
          <a:p>
            <a:pPr marL="342900" indent="-342900">
              <a:buFont typeface="Wingdings" panose="05000000000000000000" pitchFamily="2" charset="2"/>
              <a:buChar char="§"/>
            </a:pPr>
            <a:r>
              <a:rPr lang="da-DK" dirty="0"/>
              <a:t>feedback – indhold, form og modtagelse </a:t>
            </a:r>
            <a:r>
              <a:rPr lang="da-DK" sz="1400" dirty="0"/>
              <a:t>(eks. </a:t>
            </a:r>
            <a:r>
              <a:rPr lang="da-DK" sz="1400" dirty="0" err="1"/>
              <a:t>Vehviläinen</a:t>
            </a:r>
            <a:r>
              <a:rPr lang="da-DK" sz="1400" dirty="0"/>
              <a:t>, 2009)</a:t>
            </a:r>
          </a:p>
          <a:p>
            <a:pPr marL="342900" indent="-342900">
              <a:buFont typeface="Wingdings" panose="05000000000000000000" pitchFamily="2" charset="2"/>
              <a:buChar char="§"/>
            </a:pPr>
            <a:r>
              <a:rPr lang="da-DK" dirty="0"/>
              <a:t>den vigtige løbende forventningsafstemning </a:t>
            </a:r>
            <a:r>
              <a:rPr lang="da-DK" sz="1400" dirty="0"/>
              <a:t>(eks. Laustsen et al., 2012)</a:t>
            </a:r>
          </a:p>
          <a:p>
            <a:endParaRPr lang="da-DK" dirty="0"/>
          </a:p>
        </p:txBody>
      </p:sp>
      <p:sp>
        <p:nvSpPr>
          <p:cNvPr id="4" name="Date Placeholder 3"/>
          <p:cNvSpPr>
            <a:spLocks noGrp="1"/>
          </p:cNvSpPr>
          <p:nvPr>
            <p:ph type="dt" sz="half" idx="10"/>
          </p:nvPr>
        </p:nvSpPr>
        <p:spPr/>
        <p:txBody>
          <a:bodyPr/>
          <a:lstStyle/>
          <a:p>
            <a:fld id="{5A8F0ADB-22D4-4CCE-8FBB-87129735C773}" type="datetime1">
              <a:rPr lang="da-DK" smtClean="0"/>
              <a:t>23-03-2023</a:t>
            </a:fld>
            <a:r>
              <a:rPr lang="da-DK"/>
              <a:t>15-03-2023</a:t>
            </a:r>
            <a:endParaRPr lang="da-DK" dirty="0"/>
          </a:p>
        </p:txBody>
      </p:sp>
      <p:sp>
        <p:nvSpPr>
          <p:cNvPr id="6" name="Rounded Rectangular Callout 5"/>
          <p:cNvSpPr/>
          <p:nvPr/>
        </p:nvSpPr>
        <p:spPr bwMode="auto">
          <a:xfrm>
            <a:off x="2133972" y="4221088"/>
            <a:ext cx="3384376" cy="1872208"/>
          </a:xfrm>
          <a:prstGeom prst="wedgeRoundRectCallout">
            <a:avLst/>
          </a:prstGeom>
          <a:noFill/>
          <a:ln w="1778"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7" name="TextBox 6"/>
          <p:cNvSpPr txBox="1"/>
          <p:nvPr/>
        </p:nvSpPr>
        <p:spPr>
          <a:xfrm>
            <a:off x="2422003" y="4489196"/>
            <a:ext cx="2880320" cy="1432700"/>
          </a:xfrm>
          <a:prstGeom prst="rect">
            <a:avLst/>
          </a:prstGeom>
          <a:noFill/>
        </p:spPr>
        <p:txBody>
          <a:bodyPr wrap="square" lIns="0" tIns="0" rIns="0" bIns="0" rtlCol="0">
            <a:spAutoFit/>
          </a:bodyPr>
          <a:lstStyle/>
          <a:p>
            <a:pPr>
              <a:lnSpc>
                <a:spcPct val="95000"/>
              </a:lnSpc>
            </a:pPr>
            <a:r>
              <a:rPr lang="da-DK" sz="1400" dirty="0"/>
              <a:t>Jeg skal minde mig selv om at det er nok også bare at læse to sider eller skrive på et enkelt afsnit. Jeg behøver ikke at have et eller andet ideal om at jeg SKAL producere ti siders tekst i dag – for så får jeg det ikke gjort.</a:t>
            </a:r>
            <a:endParaRPr lang="da-DK" sz="1400" dirty="0">
              <a:latin typeface="+mn-lt"/>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94612" y="1035514"/>
            <a:ext cx="3651870" cy="4340529"/>
          </a:xfrm>
          <a:prstGeom prst="rect">
            <a:avLst/>
          </a:prstGeom>
        </p:spPr>
      </p:pic>
    </p:spTree>
    <p:extLst>
      <p:ext uri="{BB962C8B-B14F-4D97-AF65-F5344CB8AC3E}">
        <p14:creationId xmlns:p14="http://schemas.microsoft.com/office/powerpoint/2010/main" val="4053561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412" y="247529"/>
            <a:ext cx="11556000" cy="752101"/>
          </a:xfrm>
        </p:spPr>
        <p:txBody>
          <a:bodyPr/>
          <a:lstStyle/>
          <a:p>
            <a:r>
              <a:rPr lang="da-DK" sz="3400" dirty="0"/>
              <a:t>Mellem det faglige og det personlige</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4663855">
            <a:off x="7123051" y="1935385"/>
            <a:ext cx="4521200" cy="3390900"/>
          </a:xfrm>
        </p:spPr>
      </p:pic>
      <p:sp>
        <p:nvSpPr>
          <p:cNvPr id="4" name="Date Placeholder 3"/>
          <p:cNvSpPr>
            <a:spLocks noGrp="1"/>
          </p:cNvSpPr>
          <p:nvPr>
            <p:ph type="dt" sz="half" idx="10"/>
          </p:nvPr>
        </p:nvSpPr>
        <p:spPr/>
        <p:txBody>
          <a:bodyPr/>
          <a:lstStyle/>
          <a:p>
            <a:fld id="{F19DE6BE-76A2-494E-9CCC-4FFE795BD8AE}" type="datetime1">
              <a:rPr lang="da-DK" smtClean="0"/>
              <a:t>23-03-2023</a:t>
            </a:fld>
            <a:r>
              <a:rPr lang="da-DK"/>
              <a:t>15-03-2023</a:t>
            </a:r>
            <a:endParaRPr lang="da-DK" dirty="0"/>
          </a:p>
        </p:txBody>
      </p:sp>
      <p:sp>
        <p:nvSpPr>
          <p:cNvPr id="6" name="Tekstfelt 5">
            <a:extLst>
              <a:ext uri="{FF2B5EF4-FFF2-40B4-BE49-F238E27FC236}">
                <a16:creationId xmlns:a16="http://schemas.microsoft.com/office/drawing/2014/main" id="{E580A2CD-9301-E503-8B9D-EBF76063B45A}"/>
              </a:ext>
            </a:extLst>
          </p:cNvPr>
          <p:cNvSpPr txBox="1"/>
          <p:nvPr/>
        </p:nvSpPr>
        <p:spPr>
          <a:xfrm>
            <a:off x="300116" y="1268760"/>
            <a:ext cx="6082328" cy="4665380"/>
          </a:xfrm>
          <a:prstGeom prst="rect">
            <a:avLst/>
          </a:prstGeom>
          <a:noFill/>
        </p:spPr>
        <p:txBody>
          <a:bodyPr wrap="square">
            <a:spAutoFit/>
          </a:bodyPr>
          <a:lstStyle/>
          <a:p>
            <a:pPr>
              <a:lnSpc>
                <a:spcPct val="107000"/>
              </a:lnSpc>
              <a:spcAft>
                <a:spcPts val="800"/>
              </a:spcAft>
            </a:pPr>
            <a:r>
              <a:rPr lang="en-US" sz="1800" i="1" dirty="0">
                <a:effectLst/>
                <a:latin typeface="+mj-lt"/>
                <a:ea typeface="Calibri" panose="020F0502020204030204" pitchFamily="34" charset="0"/>
                <a:cs typeface="Times New Roman" panose="02020603050405020304" pitchFamily="18" charset="0"/>
              </a:rPr>
              <a:t>“We found that affiliation by far is the most important aspect for students. We interpreted this as students attaching great value to feeling supported by their supervisors”</a:t>
            </a:r>
            <a:r>
              <a:rPr lang="en-US" sz="1800" dirty="0">
                <a:effectLst/>
                <a:latin typeface="+mj-lt"/>
                <a:ea typeface="Calibri" panose="020F0502020204030204" pitchFamily="34" charset="0"/>
                <a:cs typeface="Times New Roman" panose="02020603050405020304" pitchFamily="18" charset="0"/>
              </a:rPr>
              <a:t> </a:t>
            </a:r>
            <a:r>
              <a:rPr lang="en-US" sz="1400" dirty="0">
                <a:effectLst/>
                <a:latin typeface="+mj-lt"/>
                <a:ea typeface="Calibri" panose="020F0502020204030204" pitchFamily="34" charset="0"/>
                <a:cs typeface="Times New Roman" panose="02020603050405020304" pitchFamily="18" charset="0"/>
              </a:rPr>
              <a:t>(de </a:t>
            </a:r>
            <a:r>
              <a:rPr lang="en-US" sz="1400" dirty="0" err="1">
                <a:effectLst/>
                <a:latin typeface="+mj-lt"/>
                <a:ea typeface="Calibri" panose="020F0502020204030204" pitchFamily="34" charset="0"/>
                <a:cs typeface="Times New Roman" panose="02020603050405020304" pitchFamily="18" charset="0"/>
              </a:rPr>
              <a:t>Klejn</a:t>
            </a:r>
            <a:r>
              <a:rPr lang="en-US" sz="1400" dirty="0">
                <a:effectLst/>
                <a:latin typeface="+mj-lt"/>
                <a:ea typeface="Calibri" panose="020F0502020204030204" pitchFamily="34" charset="0"/>
                <a:cs typeface="Times New Roman" panose="02020603050405020304" pitchFamily="18" charset="0"/>
              </a:rPr>
              <a:t> 2014, s. 342)</a:t>
            </a:r>
          </a:p>
          <a:p>
            <a:pPr>
              <a:lnSpc>
                <a:spcPct val="107000"/>
              </a:lnSpc>
              <a:spcAft>
                <a:spcPts val="800"/>
              </a:spcAft>
            </a:pPr>
            <a:endParaRPr lang="en-US" sz="1800" dirty="0">
              <a:latin typeface="+mj-lt"/>
              <a:ea typeface="Calibri" panose="020F0502020204030204" pitchFamily="34" charset="0"/>
              <a:cs typeface="Times New Roman" panose="02020603050405020304" pitchFamily="18" charset="0"/>
            </a:endParaRPr>
          </a:p>
          <a:p>
            <a:pPr algn="l">
              <a:lnSpc>
                <a:spcPct val="100000"/>
              </a:lnSpc>
            </a:pPr>
            <a:r>
              <a:rPr lang="en-US" sz="1800" i="1" dirty="0">
                <a:latin typeface="+mj-lt"/>
              </a:rPr>
              <a:t>“Th</a:t>
            </a:r>
            <a:r>
              <a:rPr lang="en-US" sz="1800" b="0" i="1" u="none" strike="noStrike" baseline="0" dirty="0">
                <a:latin typeface="+mj-lt"/>
              </a:rPr>
              <a:t>ere is incontestable evidence that an open and</a:t>
            </a:r>
          </a:p>
          <a:p>
            <a:pPr algn="l">
              <a:lnSpc>
                <a:spcPct val="100000"/>
              </a:lnSpc>
            </a:pPr>
            <a:r>
              <a:rPr lang="en-US" sz="1800" b="0" i="1" u="none" strike="noStrike" baseline="0" dirty="0">
                <a:latin typeface="+mj-lt"/>
              </a:rPr>
              <a:t>constructive student-supervisor relationship is a key factor to graduate student success” </a:t>
            </a:r>
            <a:r>
              <a:rPr lang="en-US" sz="1400" dirty="0">
                <a:effectLst/>
                <a:latin typeface="+mj-lt"/>
                <a:ea typeface="Calibri" panose="020F0502020204030204" pitchFamily="34" charset="0"/>
                <a:cs typeface="Times New Roman" panose="02020603050405020304" pitchFamily="18" charset="0"/>
              </a:rPr>
              <a:t>(</a:t>
            </a:r>
            <a:r>
              <a:rPr lang="en-US" sz="1400" dirty="0" err="1">
                <a:effectLst/>
                <a:latin typeface="+mj-lt"/>
                <a:ea typeface="Calibri" panose="020F0502020204030204" pitchFamily="34" charset="0"/>
                <a:cs typeface="Times New Roman" panose="02020603050405020304" pitchFamily="18" charset="0"/>
              </a:rPr>
              <a:t>Breunig</a:t>
            </a:r>
            <a:r>
              <a:rPr lang="en-US" sz="1400" dirty="0">
                <a:effectLst/>
                <a:latin typeface="+mj-lt"/>
                <a:ea typeface="Calibri" panose="020F0502020204030204" pitchFamily="34" charset="0"/>
                <a:cs typeface="Times New Roman" panose="02020603050405020304" pitchFamily="18" charset="0"/>
              </a:rPr>
              <a:t>, 2016, s. 20) </a:t>
            </a:r>
          </a:p>
          <a:p>
            <a:pPr algn="l">
              <a:lnSpc>
                <a:spcPct val="100000"/>
              </a:lnSpc>
            </a:pPr>
            <a:endParaRPr lang="en-US" sz="1800" dirty="0">
              <a:latin typeface="+mj-lt"/>
              <a:ea typeface="Calibri" panose="020F0502020204030204" pitchFamily="34" charset="0"/>
              <a:cs typeface="Times New Roman" panose="02020603050405020304" pitchFamily="18" charset="0"/>
            </a:endParaRPr>
          </a:p>
          <a:p>
            <a:pPr algn="l">
              <a:lnSpc>
                <a:spcPct val="100000"/>
              </a:lnSpc>
            </a:pPr>
            <a:endParaRPr lang="en-US" sz="1800"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da-DK" sz="1800" dirty="0">
                <a:latin typeface="+mj-lt"/>
                <a:ea typeface="Times New Roman" panose="02020603050405020304" pitchFamily="18" charset="0"/>
              </a:rPr>
              <a:t>F</a:t>
            </a:r>
            <a:r>
              <a:rPr lang="da-DK" sz="1800" dirty="0">
                <a:effectLst/>
                <a:latin typeface="+mj-lt"/>
                <a:ea typeface="Times New Roman" panose="02020603050405020304" pitchFamily="18" charset="0"/>
              </a:rPr>
              <a:t>orskningen udspecificerer ikke nærmere, hvad der forstås ved en personlig tilknytning – eller, hvordan man kan identificere og skelne mellem det faglige og personlige i vejledningen</a:t>
            </a:r>
          </a:p>
          <a:p>
            <a:pPr>
              <a:lnSpc>
                <a:spcPct val="107000"/>
              </a:lnSpc>
              <a:spcAft>
                <a:spcPts val="800"/>
              </a:spcAft>
            </a:pPr>
            <a:endParaRPr lang="da-DK" sz="14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951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z="3400" dirty="0"/>
              <a:t>Temaer i aktuelle forskningsprojekter</a:t>
            </a:r>
          </a:p>
        </p:txBody>
      </p:sp>
      <p:sp>
        <p:nvSpPr>
          <p:cNvPr id="3" name="Content Placeholder 2"/>
          <p:cNvSpPr>
            <a:spLocks noGrp="1"/>
          </p:cNvSpPr>
          <p:nvPr>
            <p:ph idx="1"/>
          </p:nvPr>
        </p:nvSpPr>
        <p:spPr>
          <a:xfrm>
            <a:off x="315913" y="1268759"/>
            <a:ext cx="7434684" cy="4625627"/>
          </a:xfrm>
        </p:spPr>
        <p:txBody>
          <a:bodyPr/>
          <a:lstStyle/>
          <a:p>
            <a:pPr marL="342900" indent="-342900">
              <a:buFont typeface="Wingdings" panose="05000000000000000000" pitchFamily="2" charset="2"/>
              <a:buChar char="§"/>
            </a:pPr>
            <a:r>
              <a:rPr lang="da-DK" sz="1800" dirty="0">
                <a:latin typeface="+mj-lt"/>
              </a:rPr>
              <a:t>Køn: </a:t>
            </a:r>
            <a:r>
              <a:rPr lang="da-DK" sz="1800" dirty="0">
                <a:effectLst/>
                <a:latin typeface="+mj-lt"/>
                <a:ea typeface="Times New Roman" panose="02020603050405020304" pitchFamily="18" charset="0"/>
              </a:rPr>
              <a:t>Krydspres mellem at leve </a:t>
            </a:r>
            <a:r>
              <a:rPr lang="da-DK" sz="1800" dirty="0">
                <a:latin typeface="+mj-lt"/>
                <a:ea typeface="Times New Roman" panose="02020603050405020304" pitchFamily="18" charset="0"/>
              </a:rPr>
              <a:t>op til </a:t>
            </a:r>
            <a:r>
              <a:rPr lang="da-DK" sz="1800" dirty="0">
                <a:effectLst/>
                <a:latin typeface="+mj-lt"/>
                <a:ea typeface="Times New Roman" panose="02020603050405020304" pitchFamily="18" charset="0"/>
              </a:rPr>
              <a:t>forskellige akademiske og kønnede normer for at være en god studerende, mor og samfundsborger</a:t>
            </a:r>
            <a:endParaRPr lang="da-DK" sz="1800" dirty="0">
              <a:latin typeface="+mj-lt"/>
            </a:endParaRPr>
          </a:p>
          <a:p>
            <a:pPr marL="342900" indent="-342900">
              <a:buFont typeface="Wingdings" panose="05000000000000000000" pitchFamily="2" charset="2"/>
              <a:buChar char="§"/>
            </a:pPr>
            <a:r>
              <a:rPr lang="da-DK" sz="1800" dirty="0">
                <a:latin typeface="+mj-lt"/>
              </a:rPr>
              <a:t>Tid: Rytmer i specialeprocessen, tid som knap ressource, tid som flow og tid som lineær, </a:t>
            </a:r>
            <a:r>
              <a:rPr lang="da-DK" sz="1800" dirty="0" err="1">
                <a:latin typeface="+mj-lt"/>
              </a:rPr>
              <a:t>planlægbar</a:t>
            </a:r>
            <a:r>
              <a:rPr lang="da-DK" sz="1800" dirty="0">
                <a:latin typeface="+mj-lt"/>
              </a:rPr>
              <a:t> tid</a:t>
            </a:r>
          </a:p>
          <a:p>
            <a:pPr marL="342900" indent="-342900" fontAlgn="base">
              <a:buFont typeface="Arial" panose="020B0604020202020204" pitchFamily="34" charset="0"/>
              <a:buChar char="•"/>
            </a:pPr>
            <a:r>
              <a:rPr lang="da-DK" sz="1800" dirty="0">
                <a:latin typeface="+mj-lt"/>
              </a:rPr>
              <a:t>Følelser: </a:t>
            </a:r>
            <a:r>
              <a:rPr lang="da-DK" sz="1800" dirty="0">
                <a:effectLst/>
                <a:latin typeface="+mj-lt"/>
                <a:ea typeface="Times New Roman" panose="02020603050405020304" pitchFamily="18" charset="0"/>
              </a:rPr>
              <a:t>”Alene” og/eller ”ensom”: </a:t>
            </a:r>
            <a:r>
              <a:rPr lang="da-DK" sz="1800" dirty="0">
                <a:effectLst/>
                <a:latin typeface="+mj-lt"/>
                <a:ea typeface="Times New Roman" panose="02020603050405020304" pitchFamily="18" charset="0"/>
                <a:cs typeface="Times New Roman" panose="02020603050405020304" pitchFamily="18" charset="0"/>
              </a:rPr>
              <a:t>Diskursive konstruktioner af ensomhed i specialeprocessen</a:t>
            </a:r>
            <a:endParaRPr lang="da-DK" sz="1800" dirty="0">
              <a:effectLst/>
              <a:latin typeface="+mj-lt"/>
              <a:ea typeface="Times New Roman" panose="02020603050405020304" pitchFamily="18" charset="0"/>
            </a:endParaRPr>
          </a:p>
          <a:p>
            <a:pPr marL="342900" indent="-342900">
              <a:buFont typeface="Wingdings" panose="05000000000000000000" pitchFamily="2" charset="2"/>
              <a:buChar char="§"/>
            </a:pPr>
            <a:r>
              <a:rPr lang="da-DK" sz="1800" dirty="0">
                <a:latin typeface="+mj-lt"/>
              </a:rPr>
              <a:t>At skrive i par: Den sårbare og stærke </a:t>
            </a:r>
            <a:r>
              <a:rPr lang="da-DK" sz="1800" dirty="0" err="1">
                <a:latin typeface="+mj-lt"/>
              </a:rPr>
              <a:t>to-somhed</a:t>
            </a:r>
            <a:r>
              <a:rPr lang="da-DK" sz="1800" dirty="0">
                <a:latin typeface="+mj-lt"/>
              </a:rPr>
              <a:t>. </a:t>
            </a:r>
            <a:r>
              <a:rPr lang="da-DK" sz="1800" i="1" dirty="0">
                <a:latin typeface="+mj-lt"/>
              </a:rPr>
              <a:t>”Alle 2 skal være med i processen”</a:t>
            </a:r>
          </a:p>
        </p:txBody>
      </p:sp>
      <p:sp>
        <p:nvSpPr>
          <p:cNvPr id="4" name="Date Placeholder 3"/>
          <p:cNvSpPr>
            <a:spLocks noGrp="1"/>
          </p:cNvSpPr>
          <p:nvPr>
            <p:ph type="dt" sz="half" idx="10"/>
          </p:nvPr>
        </p:nvSpPr>
        <p:spPr/>
        <p:txBody>
          <a:bodyPr/>
          <a:lstStyle/>
          <a:p>
            <a:fld id="{095E3521-8F9A-4DFA-8D4F-C4567D2F4DDA}" type="datetime1">
              <a:rPr lang="da-DK" smtClean="0"/>
              <a:t>23-03-2023</a:t>
            </a:fld>
            <a:r>
              <a:rPr lang="da-DK"/>
              <a:t>15-03-2023</a:t>
            </a:r>
            <a:endParaRPr lang="da-DK"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4896694">
            <a:off x="7493451" y="1542502"/>
            <a:ext cx="4581128" cy="3435846"/>
          </a:xfrm>
          <a:prstGeom prst="rect">
            <a:avLst/>
          </a:prstGeom>
        </p:spPr>
      </p:pic>
      <p:sp>
        <p:nvSpPr>
          <p:cNvPr id="7" name="Rounded Rectangular Callout 6"/>
          <p:cNvSpPr/>
          <p:nvPr/>
        </p:nvSpPr>
        <p:spPr bwMode="auto">
          <a:xfrm>
            <a:off x="3820509" y="3933056"/>
            <a:ext cx="2638125" cy="2203504"/>
          </a:xfrm>
          <a:prstGeom prst="wedgeRoundRectCallout">
            <a:avLst/>
          </a:prstGeom>
          <a:no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8" name="Rectangle 7"/>
          <p:cNvSpPr/>
          <p:nvPr/>
        </p:nvSpPr>
        <p:spPr>
          <a:xfrm>
            <a:off x="3820509" y="4078505"/>
            <a:ext cx="2638125" cy="1815882"/>
          </a:xfrm>
          <a:prstGeom prst="rect">
            <a:avLst/>
          </a:prstGeom>
        </p:spPr>
        <p:txBody>
          <a:bodyPr wrap="square">
            <a:spAutoFit/>
          </a:bodyPr>
          <a:lstStyle/>
          <a:p>
            <a:pPr>
              <a:lnSpc>
                <a:spcPct val="100000"/>
              </a:lnSpc>
            </a:pPr>
            <a:r>
              <a:rPr lang="da-DK" sz="1400" dirty="0"/>
              <a:t>For dårlig samvittighed fylder også hos mig. Men det er mere som i, at jeg ikke får lavet mit … altså ikke får brugt tid på mit speciale. Og det er ikke på grund af, at jeg har børn eller noget. Jeg får bare ikke brugt den tid på det, jeg skal. </a:t>
            </a:r>
          </a:p>
        </p:txBody>
      </p:sp>
    </p:spTree>
    <p:extLst>
      <p:ext uri="{BB962C8B-B14F-4D97-AF65-F5344CB8AC3E}">
        <p14:creationId xmlns:p14="http://schemas.microsoft.com/office/powerpoint/2010/main" val="3116614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3"/>
          </p:nvPr>
        </p:nvSpPr>
        <p:spPr/>
        <p:txBody>
          <a:bodyPr/>
          <a:lstStyle/>
          <a:p>
            <a:fld id="{EBD85B7D-E9A5-49E0-8ACF-AF93CE3E556F}" type="datetime1">
              <a:rPr lang="da-DK" smtClean="0"/>
              <a:t>23-03-2023</a:t>
            </a:fld>
            <a:r>
              <a:rPr lang="da-DK" dirty="0"/>
              <a:t>15-03-2023</a:t>
            </a:r>
          </a:p>
        </p:txBody>
      </p:sp>
      <p:sp>
        <p:nvSpPr>
          <p:cNvPr id="3" name="Text Placeholder 2"/>
          <p:cNvSpPr>
            <a:spLocks noGrp="1"/>
          </p:cNvSpPr>
          <p:nvPr>
            <p:ph type="body" sz="quarter" idx="16"/>
          </p:nvPr>
        </p:nvSpPr>
        <p:spPr>
          <a:xfrm>
            <a:off x="1845940" y="908720"/>
            <a:ext cx="7560840" cy="5112568"/>
          </a:xfrm>
        </p:spPr>
        <p:txBody>
          <a:bodyPr/>
          <a:lstStyle/>
          <a:p>
            <a:pPr lvl="0"/>
            <a:r>
              <a:rPr lang="da-DK" sz="2400" i="1" dirty="0"/>
              <a:t>Jeg har lyst til at gå i gang, men jeg har ikke lyst til at gå i gang. Jeg har lyst til at blive på universitetet og finde ud af … Jeg har flere lektorer, der har kaldt det en pølsefabrik – no </a:t>
            </a:r>
            <a:r>
              <a:rPr lang="da-DK" sz="2400" i="1" dirty="0" err="1"/>
              <a:t>offense</a:t>
            </a:r>
            <a:r>
              <a:rPr lang="da-DK" sz="2400" i="1" dirty="0"/>
              <a:t>, det er ikke mit ord – men en pølsefabrik, hvor vi skal være så hurtigt færdige som muligt. Og jeg har sådan ‘hvad nu, hvis jeg ikke ved, hvilken slags pølse, jeg vil være endnu? </a:t>
            </a:r>
            <a:r>
              <a:rPr lang="da-DK" sz="2000" dirty="0"/>
              <a:t>(Sandra)</a:t>
            </a:r>
          </a:p>
        </p:txBody>
      </p:sp>
    </p:spTree>
    <p:extLst>
      <p:ext uri="{BB962C8B-B14F-4D97-AF65-F5344CB8AC3E}">
        <p14:creationId xmlns:p14="http://schemas.microsoft.com/office/powerpoint/2010/main" val="26607855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z="3400" dirty="0"/>
              <a:t>refleksionsoplæg</a:t>
            </a:r>
          </a:p>
        </p:txBody>
      </p:sp>
      <p:sp>
        <p:nvSpPr>
          <p:cNvPr id="3" name="Content Placeholder 2"/>
          <p:cNvSpPr>
            <a:spLocks noGrp="1"/>
          </p:cNvSpPr>
          <p:nvPr>
            <p:ph idx="1"/>
          </p:nvPr>
        </p:nvSpPr>
        <p:spPr>
          <a:xfrm>
            <a:off x="117749" y="1124744"/>
            <a:ext cx="3672408" cy="4769643"/>
          </a:xfrm>
        </p:spPr>
        <p:txBody>
          <a:bodyPr/>
          <a:lstStyle/>
          <a:p>
            <a:pPr>
              <a:buNone/>
            </a:pPr>
            <a:r>
              <a:rPr lang="da-DK" b="1" dirty="0" err="1"/>
              <a:t>Skills</a:t>
            </a:r>
            <a:r>
              <a:rPr lang="da-DK" b="1" dirty="0"/>
              <a:t>/</a:t>
            </a:r>
            <a:r>
              <a:rPr lang="da-DK" b="1" dirty="0" err="1"/>
              <a:t>literacy</a:t>
            </a:r>
            <a:r>
              <a:rPr lang="da-DK" b="1" dirty="0"/>
              <a:t> og </a:t>
            </a:r>
            <a:r>
              <a:rPr lang="da-DK" b="1" dirty="0" err="1"/>
              <a:t>employability</a:t>
            </a:r>
            <a:r>
              <a:rPr lang="da-DK" b="1" dirty="0"/>
              <a:t>/dannelse</a:t>
            </a:r>
          </a:p>
          <a:p>
            <a:pPr marL="342900" indent="-342900">
              <a:buFont typeface="Wingdings" panose="05000000000000000000" pitchFamily="2" charset="2"/>
              <a:buChar char="§"/>
            </a:pPr>
            <a:r>
              <a:rPr lang="da-DK" dirty="0"/>
              <a:t>Oplever I, at de uddannelsespolitiske reformer har influeret på jeres specialevejledning og de studerendes deltagelse i vejledningen?</a:t>
            </a:r>
          </a:p>
          <a:p>
            <a:pPr marL="342900" indent="-342900">
              <a:buFont typeface="Wingdings" panose="05000000000000000000" pitchFamily="2" charset="2"/>
              <a:buChar char="§"/>
            </a:pPr>
            <a:r>
              <a:rPr lang="da-DK" dirty="0"/>
              <a:t>Hvordan håndterer I balancen mellem at styrke de studerendes akademiske dannelse og udvikle deres erhvervsrettede kompetencer i specialeprocessen?</a:t>
            </a:r>
          </a:p>
          <a:p>
            <a:pPr>
              <a:buNone/>
            </a:pPr>
            <a:endParaRPr lang="da-DK" dirty="0"/>
          </a:p>
          <a:p>
            <a:pPr>
              <a:buNone/>
            </a:pPr>
            <a:endParaRPr lang="da-DK" dirty="0"/>
          </a:p>
          <a:p>
            <a:pPr marL="342900" indent="-342900">
              <a:buFont typeface="Wingdings" panose="05000000000000000000" pitchFamily="2" charset="2"/>
              <a:buChar char="§"/>
            </a:pPr>
            <a:endParaRPr lang="da-DK" dirty="0"/>
          </a:p>
        </p:txBody>
      </p:sp>
      <p:sp>
        <p:nvSpPr>
          <p:cNvPr id="4" name="Date Placeholder 3"/>
          <p:cNvSpPr>
            <a:spLocks noGrp="1"/>
          </p:cNvSpPr>
          <p:nvPr>
            <p:ph type="dt" sz="half" idx="10"/>
          </p:nvPr>
        </p:nvSpPr>
        <p:spPr/>
        <p:txBody>
          <a:bodyPr/>
          <a:lstStyle/>
          <a:p>
            <a:fld id="{8A17BC74-8245-4BF2-ABAE-EE61A79F8008}" type="datetime1">
              <a:rPr lang="da-DK" smtClean="0"/>
              <a:t>23-03-2023</a:t>
            </a:fld>
            <a:r>
              <a:rPr lang="da-DK"/>
              <a:t>15-03-2023</a:t>
            </a:r>
            <a:endParaRPr lang="da-DK" dirty="0"/>
          </a:p>
        </p:txBody>
      </p:sp>
      <p:sp>
        <p:nvSpPr>
          <p:cNvPr id="5" name="Content Placeholder 2">
            <a:extLst>
              <a:ext uri="{FF2B5EF4-FFF2-40B4-BE49-F238E27FC236}">
                <a16:creationId xmlns:a16="http://schemas.microsoft.com/office/drawing/2014/main" id="{C60F42C0-6E23-4A14-9134-A6AD580F946C}"/>
              </a:ext>
            </a:extLst>
          </p:cNvPr>
          <p:cNvSpPr txBox="1">
            <a:spLocks/>
          </p:cNvSpPr>
          <p:nvPr/>
        </p:nvSpPr>
        <p:spPr bwMode="auto">
          <a:xfrm>
            <a:off x="4078188" y="1124744"/>
            <a:ext cx="3744416" cy="367240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a:lstStyle>
          <a:p>
            <a:pPr>
              <a:buNone/>
            </a:pPr>
            <a:r>
              <a:rPr lang="da-DK" b="1" kern="0" dirty="0"/>
              <a:t>Proces og produkt</a:t>
            </a:r>
          </a:p>
          <a:p>
            <a:pPr marL="342900" indent="-342900">
              <a:buFont typeface="Wingdings" panose="05000000000000000000" pitchFamily="2" charset="2"/>
              <a:buChar char="§"/>
            </a:pPr>
            <a:r>
              <a:rPr lang="da-DK" kern="0" dirty="0"/>
              <a:t>Hvordan balancerer I spændingen mellem autonomi og styring i specialeprocessen? ‘Diagnosticerer’ I de studerende i forhold til at tilpasse vejledningen til den enkelte studerendes behov?</a:t>
            </a:r>
          </a:p>
          <a:p>
            <a:pPr marL="342900" indent="-342900">
              <a:buFont typeface="Wingdings" panose="05000000000000000000" pitchFamily="2" charset="2"/>
              <a:buChar char="§"/>
            </a:pPr>
            <a:r>
              <a:rPr lang="da-DK" kern="0" dirty="0"/>
              <a:t>Hvordan og hvornår forventningsafstemmer I med den studerende og gør I det skriftligt eller mundtligt?</a:t>
            </a:r>
          </a:p>
          <a:p>
            <a:pPr marL="342900" indent="-342900">
              <a:buFont typeface="Wingdings" panose="05000000000000000000" pitchFamily="2" charset="2"/>
              <a:buChar char="§"/>
            </a:pPr>
            <a:endParaRPr lang="da-DK" kern="0" dirty="0"/>
          </a:p>
        </p:txBody>
      </p:sp>
      <p:sp>
        <p:nvSpPr>
          <p:cNvPr id="6" name="Content Placeholder 2">
            <a:extLst>
              <a:ext uri="{FF2B5EF4-FFF2-40B4-BE49-F238E27FC236}">
                <a16:creationId xmlns:a16="http://schemas.microsoft.com/office/drawing/2014/main" id="{5694DAB3-A735-5B82-E4C3-327C74D45E46}"/>
              </a:ext>
            </a:extLst>
          </p:cNvPr>
          <p:cNvSpPr txBox="1">
            <a:spLocks/>
          </p:cNvSpPr>
          <p:nvPr/>
        </p:nvSpPr>
        <p:spPr bwMode="auto">
          <a:xfrm>
            <a:off x="7966620" y="1124744"/>
            <a:ext cx="3600400" cy="367240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a:lstStyle>
          <a:p>
            <a:pPr>
              <a:buNone/>
            </a:pPr>
            <a:r>
              <a:rPr lang="da-DK" b="1" kern="0" dirty="0"/>
              <a:t>Personlige og faglige relation</a:t>
            </a:r>
          </a:p>
          <a:p>
            <a:pPr marL="342900" indent="-342900">
              <a:buFont typeface="Wingdings" panose="05000000000000000000" pitchFamily="2" charset="2"/>
              <a:buChar char="§"/>
            </a:pPr>
            <a:r>
              <a:rPr lang="da-DK" kern="0" dirty="0"/>
              <a:t>Hvordan forstår I forholdet mellem det faglige og det personlige i vejledningen?</a:t>
            </a:r>
          </a:p>
          <a:p>
            <a:pPr marL="342900" indent="-342900">
              <a:buFont typeface="Wingdings" panose="05000000000000000000" pitchFamily="2" charset="2"/>
              <a:buChar char="§"/>
            </a:pPr>
            <a:r>
              <a:rPr lang="da-DK" kern="0" dirty="0"/>
              <a:t>Hvor mener I, at grænsen går for, hvornår man bør vejlede videre til studievejledningen eller et rådgivnings- og støttecenter?</a:t>
            </a:r>
          </a:p>
          <a:p>
            <a:pPr marL="342900" indent="-342900">
              <a:buFont typeface="Wingdings" panose="05000000000000000000" pitchFamily="2" charset="2"/>
              <a:buChar char="§"/>
            </a:pPr>
            <a:endParaRPr lang="da-DK" kern="0" dirty="0"/>
          </a:p>
        </p:txBody>
      </p:sp>
    </p:spTree>
    <p:extLst>
      <p:ext uri="{BB962C8B-B14F-4D97-AF65-F5344CB8AC3E}">
        <p14:creationId xmlns:p14="http://schemas.microsoft.com/office/powerpoint/2010/main" val="3883281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657C7B-A2BC-915D-0DDC-4640D13B8B16}"/>
              </a:ext>
            </a:extLst>
          </p:cNvPr>
          <p:cNvSpPr>
            <a:spLocks noGrp="1"/>
          </p:cNvSpPr>
          <p:nvPr>
            <p:ph type="title"/>
          </p:nvPr>
        </p:nvSpPr>
        <p:spPr/>
        <p:txBody>
          <a:bodyPr/>
          <a:lstStyle/>
          <a:p>
            <a:r>
              <a:rPr lang="da-DK" sz="3400" dirty="0"/>
              <a:t>Referencer i oplæg</a:t>
            </a:r>
          </a:p>
        </p:txBody>
      </p:sp>
      <p:sp>
        <p:nvSpPr>
          <p:cNvPr id="3" name="Pladsholder til indhold 2">
            <a:extLst>
              <a:ext uri="{FF2B5EF4-FFF2-40B4-BE49-F238E27FC236}">
                <a16:creationId xmlns:a16="http://schemas.microsoft.com/office/drawing/2014/main" id="{FEEF2676-7740-F00A-BA1C-0182974CB315}"/>
              </a:ext>
            </a:extLst>
          </p:cNvPr>
          <p:cNvSpPr>
            <a:spLocks noGrp="1"/>
          </p:cNvSpPr>
          <p:nvPr>
            <p:ph idx="1"/>
          </p:nvPr>
        </p:nvSpPr>
        <p:spPr>
          <a:xfrm>
            <a:off x="315914" y="1196752"/>
            <a:ext cx="10890250" cy="4697635"/>
          </a:xfrm>
        </p:spPr>
        <p:txBody>
          <a:bodyPr/>
          <a:lstStyle/>
          <a:p>
            <a:pPr marL="457200" indent="-457200">
              <a:spcAft>
                <a:spcPts val="800"/>
              </a:spcAft>
            </a:pPr>
            <a:r>
              <a:rPr lang="en-US" sz="1800" dirty="0">
                <a:effectLst/>
                <a:latin typeface="+mj-lt"/>
                <a:ea typeface="Calibri" panose="020F0502020204030204" pitchFamily="34" charset="0"/>
              </a:rPr>
              <a:t>Andersen, N. B., Olesen, B. R., &amp; Jensen, T. M. (2007). </a:t>
            </a:r>
            <a:r>
              <a:rPr lang="en-US" sz="1800" dirty="0" err="1">
                <a:effectLst/>
                <a:latin typeface="+mj-lt"/>
                <a:ea typeface="Calibri" panose="020F0502020204030204" pitchFamily="34" charset="0"/>
              </a:rPr>
              <a:t>Skræk</a:t>
            </a:r>
            <a:r>
              <a:rPr lang="en-US" sz="1800" dirty="0">
                <a:effectLst/>
                <a:latin typeface="+mj-lt"/>
                <a:ea typeface="Calibri" panose="020F0502020204030204" pitchFamily="34" charset="0"/>
              </a:rPr>
              <a:t> i </a:t>
            </a:r>
            <a:r>
              <a:rPr lang="en-US" sz="1800" dirty="0" err="1">
                <a:effectLst/>
                <a:latin typeface="+mj-lt"/>
                <a:ea typeface="Calibri" panose="020F0502020204030204" pitchFamily="34" charset="0"/>
              </a:rPr>
              <a:t>forebyggelseskampagner</a:t>
            </a:r>
            <a:r>
              <a:rPr lang="en-US" sz="1800" dirty="0">
                <a:effectLst/>
                <a:latin typeface="+mj-lt"/>
                <a:ea typeface="Calibri" panose="020F0502020204030204" pitchFamily="34" charset="0"/>
              </a:rPr>
              <a:t>: </a:t>
            </a:r>
            <a:r>
              <a:rPr lang="en-US" sz="1800" dirty="0" err="1">
                <a:effectLst/>
                <a:latin typeface="+mj-lt"/>
                <a:ea typeface="Calibri" panose="020F0502020204030204" pitchFamily="34" charset="0"/>
              </a:rPr>
              <a:t>stærkt</a:t>
            </a:r>
            <a:r>
              <a:rPr lang="en-US" sz="1800" dirty="0">
                <a:effectLst/>
                <a:latin typeface="+mj-lt"/>
                <a:ea typeface="Calibri" panose="020F0502020204030204" pitchFamily="34" charset="0"/>
              </a:rPr>
              <a:t> </a:t>
            </a:r>
            <a:r>
              <a:rPr lang="en-US" sz="1800" dirty="0" err="1">
                <a:effectLst/>
                <a:latin typeface="+mj-lt"/>
                <a:ea typeface="Calibri" panose="020F0502020204030204" pitchFamily="34" charset="0"/>
              </a:rPr>
              <a:t>virkemiddel</a:t>
            </a:r>
            <a:r>
              <a:rPr lang="en-US" sz="1800" dirty="0">
                <a:effectLst/>
                <a:latin typeface="+mj-lt"/>
                <a:ea typeface="Calibri" panose="020F0502020204030204" pitchFamily="34" charset="0"/>
              </a:rPr>
              <a:t> </a:t>
            </a:r>
            <a:r>
              <a:rPr lang="en-US" sz="1800" dirty="0" err="1">
                <a:effectLst/>
                <a:latin typeface="+mj-lt"/>
                <a:ea typeface="Calibri" panose="020F0502020204030204" pitchFamily="34" charset="0"/>
              </a:rPr>
              <a:t>eller</a:t>
            </a:r>
            <a:r>
              <a:rPr lang="en-US" sz="1800" dirty="0">
                <a:effectLst/>
                <a:latin typeface="+mj-lt"/>
                <a:ea typeface="Calibri" panose="020F0502020204030204" pitchFamily="34" charset="0"/>
              </a:rPr>
              <a:t> </a:t>
            </a:r>
            <a:r>
              <a:rPr lang="en-US" sz="1800" dirty="0" err="1">
                <a:effectLst/>
                <a:latin typeface="+mj-lt"/>
                <a:ea typeface="Calibri" panose="020F0502020204030204" pitchFamily="34" charset="0"/>
              </a:rPr>
              <a:t>skråplan</a:t>
            </a:r>
            <a:r>
              <a:rPr lang="en-US" sz="1800" dirty="0">
                <a:effectLst/>
                <a:latin typeface="+mj-lt"/>
                <a:ea typeface="Calibri" panose="020F0502020204030204" pitchFamily="34" charset="0"/>
              </a:rPr>
              <a:t>? </a:t>
            </a:r>
            <a:r>
              <a:rPr lang="en-US" sz="1800" i="1" dirty="0" err="1">
                <a:effectLst/>
                <a:latin typeface="+mj-lt"/>
                <a:ea typeface="Calibri" panose="020F0502020204030204" pitchFamily="34" charset="0"/>
              </a:rPr>
              <a:t>MedieKultur</a:t>
            </a:r>
            <a:r>
              <a:rPr lang="en-US" sz="1800" i="1" dirty="0">
                <a:effectLst/>
                <a:latin typeface="+mj-lt"/>
                <a:ea typeface="Calibri" panose="020F0502020204030204" pitchFamily="34" charset="0"/>
              </a:rPr>
              <a:t>, 42/43</a:t>
            </a:r>
            <a:r>
              <a:rPr lang="en-US" sz="1800" dirty="0">
                <a:effectLst/>
                <a:latin typeface="+mj-lt"/>
                <a:ea typeface="Calibri" panose="020F0502020204030204" pitchFamily="34" charset="0"/>
              </a:rPr>
              <a:t>, 74-85. </a:t>
            </a:r>
            <a:endParaRPr lang="da-DK" sz="1800" dirty="0">
              <a:effectLst/>
              <a:latin typeface="+mj-lt"/>
              <a:ea typeface="Calibri" panose="020F0502020204030204" pitchFamily="34" charset="0"/>
            </a:endParaRPr>
          </a:p>
          <a:p>
            <a:pPr marL="457200" indent="-457200">
              <a:spcAft>
                <a:spcPts val="800"/>
              </a:spcAft>
            </a:pPr>
            <a:r>
              <a:rPr lang="en-US" sz="1800" dirty="0" err="1">
                <a:effectLst/>
                <a:latin typeface="+mj-lt"/>
                <a:ea typeface="Calibri" panose="020F0502020204030204" pitchFamily="34" charset="0"/>
              </a:rPr>
              <a:t>Breunig</a:t>
            </a:r>
            <a:r>
              <a:rPr lang="en-US" sz="1800" dirty="0">
                <a:effectLst/>
                <a:latin typeface="+mj-lt"/>
                <a:ea typeface="Calibri" panose="020F0502020204030204" pitchFamily="34" charset="0"/>
              </a:rPr>
              <a:t>, M., &amp; Penner, J. (2016). Relationship Matters: Duo-Narrating a Graduate Student/Supervisor Journey. </a:t>
            </a:r>
            <a:r>
              <a:rPr lang="en-US" sz="1800" i="1" dirty="0">
                <a:effectLst/>
                <a:latin typeface="+mj-lt"/>
                <a:ea typeface="Calibri" panose="020F0502020204030204" pitchFamily="34" charset="0"/>
              </a:rPr>
              <a:t>Journal of Education and Training Studies, 4</a:t>
            </a:r>
            <a:r>
              <a:rPr lang="en-US" sz="1800" dirty="0">
                <a:effectLst/>
                <a:latin typeface="+mj-lt"/>
                <a:ea typeface="Calibri" panose="020F0502020204030204" pitchFamily="34" charset="0"/>
              </a:rPr>
              <a:t>(6), 18-27. Retrieved from </a:t>
            </a:r>
            <a:r>
              <a:rPr lang="en-US" sz="1800" u="sng" dirty="0">
                <a:solidFill>
                  <a:srgbClr val="0563C1"/>
                </a:solidFill>
                <a:effectLst/>
                <a:latin typeface="+mj-lt"/>
                <a:ea typeface="Calibri" panose="020F0502020204030204" pitchFamily="34" charset="0"/>
                <a:hlinkClick r:id="rId2"/>
              </a:rPr>
              <a:t>http://search.ebscohost.com/login.aspx?direct=true&amp;db=eric&amp;AN=EJ1094589&amp;site=ehost-live</a:t>
            </a:r>
            <a:endParaRPr lang="da-DK" sz="1800" dirty="0">
              <a:effectLst/>
              <a:latin typeface="+mj-lt"/>
              <a:ea typeface="Calibri" panose="020F0502020204030204" pitchFamily="34" charset="0"/>
            </a:endParaRPr>
          </a:p>
          <a:p>
            <a:pPr marL="457200" indent="-457200">
              <a:spcAft>
                <a:spcPts val="800"/>
              </a:spcAft>
            </a:pPr>
            <a:r>
              <a:rPr lang="en-US" sz="1800" dirty="0">
                <a:effectLst/>
                <a:latin typeface="+mj-lt"/>
                <a:ea typeface="Calibri" panose="020F0502020204030204" pitchFamily="34" charset="0"/>
              </a:rPr>
              <a:t>de, Kleijn, R., A. M., </a:t>
            </a:r>
            <a:r>
              <a:rPr lang="en-US" sz="1800" dirty="0" err="1">
                <a:effectLst/>
                <a:latin typeface="+mj-lt"/>
                <a:ea typeface="Calibri" panose="020F0502020204030204" pitchFamily="34" charset="0"/>
              </a:rPr>
              <a:t>Mainhard</a:t>
            </a:r>
            <a:r>
              <a:rPr lang="en-US" sz="1800" dirty="0">
                <a:effectLst/>
                <a:latin typeface="+mj-lt"/>
                <a:ea typeface="Calibri" panose="020F0502020204030204" pitchFamily="34" charset="0"/>
              </a:rPr>
              <a:t>, M. T., Meijer </a:t>
            </a:r>
            <a:r>
              <a:rPr lang="en-US" sz="1800" dirty="0" err="1">
                <a:effectLst/>
                <a:latin typeface="+mj-lt"/>
                <a:ea typeface="Calibri" panose="020F0502020204030204" pitchFamily="34" charset="0"/>
              </a:rPr>
              <a:t>Paulien</a:t>
            </a:r>
            <a:r>
              <a:rPr lang="en-US" sz="1800" dirty="0">
                <a:effectLst/>
                <a:latin typeface="+mj-lt"/>
                <a:ea typeface="Calibri" panose="020F0502020204030204" pitchFamily="34" charset="0"/>
              </a:rPr>
              <a:t>, C., </a:t>
            </a:r>
            <a:r>
              <a:rPr lang="en-US" sz="1800" dirty="0" err="1">
                <a:effectLst/>
                <a:latin typeface="+mj-lt"/>
                <a:ea typeface="Calibri" panose="020F0502020204030204" pitchFamily="34" charset="0"/>
              </a:rPr>
              <a:t>Brekelmans</a:t>
            </a:r>
            <a:r>
              <a:rPr lang="en-US" sz="1800" dirty="0">
                <a:effectLst/>
                <a:latin typeface="+mj-lt"/>
                <a:ea typeface="Calibri" panose="020F0502020204030204" pitchFamily="34" charset="0"/>
              </a:rPr>
              <a:t>, M., &amp; Pilot, A. (2013). Master’s thesis projects: Student perceptions of supervisor feedback. </a:t>
            </a:r>
            <a:r>
              <a:rPr lang="en-US" sz="1800" i="1" dirty="0">
                <a:effectLst/>
                <a:latin typeface="+mj-lt"/>
                <a:ea typeface="Calibri" panose="020F0502020204030204" pitchFamily="34" charset="0"/>
              </a:rPr>
              <a:t>Assessment &amp; Evaluation in Higher Education, 38</a:t>
            </a:r>
            <a:r>
              <a:rPr lang="en-US" sz="1800" dirty="0">
                <a:effectLst/>
                <a:latin typeface="+mj-lt"/>
                <a:ea typeface="Calibri" panose="020F0502020204030204" pitchFamily="34" charset="0"/>
              </a:rPr>
              <a:t>(8), 1012-1026. </a:t>
            </a:r>
            <a:r>
              <a:rPr lang="en-US" sz="1800" dirty="0" err="1">
                <a:effectLst/>
                <a:latin typeface="+mj-lt"/>
                <a:ea typeface="Calibri" panose="020F0502020204030204" pitchFamily="34" charset="0"/>
              </a:rPr>
              <a:t>doi:</a:t>
            </a:r>
            <a:r>
              <a:rPr lang="en-US" sz="1800" u="sng" dirty="0" err="1">
                <a:solidFill>
                  <a:srgbClr val="0563C1"/>
                </a:solidFill>
                <a:effectLst/>
                <a:latin typeface="+mj-lt"/>
                <a:ea typeface="Calibri" panose="020F0502020204030204" pitchFamily="34" charset="0"/>
                <a:hlinkClick r:id="rId3"/>
              </a:rPr>
              <a:t>http</a:t>
            </a:r>
            <a:r>
              <a:rPr lang="en-US" sz="1800" u="sng" dirty="0">
                <a:solidFill>
                  <a:srgbClr val="0563C1"/>
                </a:solidFill>
                <a:effectLst/>
                <a:latin typeface="+mj-lt"/>
                <a:ea typeface="Calibri" panose="020F0502020204030204" pitchFamily="34" charset="0"/>
                <a:hlinkClick r:id="rId3"/>
              </a:rPr>
              <a:t>://dx.doi.org/10.1080/02602938.2013.777690</a:t>
            </a:r>
            <a:endParaRPr lang="da-DK" sz="1800" dirty="0">
              <a:effectLst/>
              <a:latin typeface="+mj-lt"/>
              <a:ea typeface="Calibri" panose="020F0502020204030204" pitchFamily="34" charset="0"/>
            </a:endParaRPr>
          </a:p>
          <a:p>
            <a:pPr marL="457200" indent="-457200">
              <a:spcAft>
                <a:spcPts val="800"/>
              </a:spcAft>
            </a:pPr>
            <a:r>
              <a:rPr lang="en-US" sz="1800" dirty="0">
                <a:effectLst/>
                <a:latin typeface="+mj-lt"/>
                <a:ea typeface="Calibri" panose="020F0502020204030204" pitchFamily="34" charset="0"/>
              </a:rPr>
              <a:t>Ginn, F. (2014). "Being Like a Researcher": Supervising Masters Dissertations in a </a:t>
            </a:r>
            <a:r>
              <a:rPr lang="en-US" sz="1800" dirty="0" err="1">
                <a:effectLst/>
                <a:latin typeface="+mj-lt"/>
                <a:ea typeface="Calibri" panose="020F0502020204030204" pitchFamily="34" charset="0"/>
              </a:rPr>
              <a:t>Neoliberalizing</a:t>
            </a:r>
            <a:r>
              <a:rPr lang="en-US" sz="1800" dirty="0">
                <a:effectLst/>
                <a:latin typeface="+mj-lt"/>
                <a:ea typeface="Calibri" panose="020F0502020204030204" pitchFamily="34" charset="0"/>
              </a:rPr>
              <a:t> University. </a:t>
            </a:r>
            <a:r>
              <a:rPr lang="en-US" sz="1800" i="1" dirty="0">
                <a:effectLst/>
                <a:latin typeface="+mj-lt"/>
                <a:ea typeface="Calibri" panose="020F0502020204030204" pitchFamily="34" charset="0"/>
              </a:rPr>
              <a:t>Journal of Geography in Higher Education, 38</a:t>
            </a:r>
            <a:r>
              <a:rPr lang="en-US" sz="1800" dirty="0">
                <a:effectLst/>
                <a:latin typeface="+mj-lt"/>
                <a:ea typeface="Calibri" panose="020F0502020204030204" pitchFamily="34" charset="0"/>
              </a:rPr>
              <a:t>(1), 106-118. Retrieved from </a:t>
            </a:r>
            <a:r>
              <a:rPr lang="en-US" sz="1800" u="sng" dirty="0">
                <a:solidFill>
                  <a:srgbClr val="0563C1"/>
                </a:solidFill>
                <a:effectLst/>
                <a:latin typeface="+mj-lt"/>
                <a:ea typeface="Calibri" panose="020F0502020204030204" pitchFamily="34" charset="0"/>
                <a:hlinkClick r:id="rId4"/>
              </a:rPr>
              <a:t>http://search.ebscohost.com/login.aspx?direct=true&amp;db=eric&amp;AN=EJ1028159&amp;site=ehost-live</a:t>
            </a:r>
            <a:r>
              <a:rPr lang="en-US" sz="1800" dirty="0">
                <a:effectLst/>
                <a:latin typeface="+mj-lt"/>
                <a:ea typeface="Calibri" panose="020F0502020204030204" pitchFamily="34" charset="0"/>
              </a:rPr>
              <a:t> </a:t>
            </a:r>
            <a:r>
              <a:rPr lang="en-US" sz="1800" u="sng" dirty="0">
                <a:solidFill>
                  <a:srgbClr val="0563C1"/>
                </a:solidFill>
                <a:effectLst/>
                <a:latin typeface="+mj-lt"/>
                <a:ea typeface="Calibri" panose="020F0502020204030204" pitchFamily="34" charset="0"/>
                <a:hlinkClick r:id="rId5"/>
              </a:rPr>
              <a:t>http://dx.doi.org/10.1080/03098265.2013.836746</a:t>
            </a:r>
            <a:endParaRPr lang="da-DK" sz="1800" dirty="0">
              <a:effectLst/>
              <a:latin typeface="+mj-lt"/>
              <a:ea typeface="Calibri" panose="020F0502020204030204" pitchFamily="34" charset="0"/>
            </a:endParaRPr>
          </a:p>
          <a:p>
            <a:pPr marL="457200" indent="-457200">
              <a:spcAft>
                <a:spcPts val="800"/>
              </a:spcAft>
            </a:pPr>
            <a:r>
              <a:rPr lang="en-US" sz="1800" dirty="0">
                <a:effectLst/>
                <a:latin typeface="+mj-lt"/>
                <a:ea typeface="Calibri" panose="020F0502020204030204" pitchFamily="34" charset="0"/>
              </a:rPr>
              <a:t>Jensen Hanne, N. (2010). "Det </a:t>
            </a:r>
            <a:r>
              <a:rPr lang="en-US" sz="1800" dirty="0" err="1">
                <a:effectLst/>
                <a:latin typeface="+mj-lt"/>
                <a:ea typeface="Calibri" panose="020F0502020204030204" pitchFamily="34" charset="0"/>
              </a:rPr>
              <a:t>lukkede</a:t>
            </a:r>
            <a:r>
              <a:rPr lang="en-US" sz="1800" dirty="0">
                <a:effectLst/>
                <a:latin typeface="+mj-lt"/>
                <a:ea typeface="Calibri" panose="020F0502020204030204" pitchFamily="34" charset="0"/>
              </a:rPr>
              <a:t> rum" - </a:t>
            </a:r>
            <a:r>
              <a:rPr lang="en-US" sz="1800" dirty="0" err="1">
                <a:effectLst/>
                <a:latin typeface="+mj-lt"/>
                <a:ea typeface="Calibri" panose="020F0502020204030204" pitchFamily="34" charset="0"/>
              </a:rPr>
              <a:t>en</a:t>
            </a:r>
            <a:r>
              <a:rPr lang="en-US" sz="1800" dirty="0">
                <a:effectLst/>
                <a:latin typeface="+mj-lt"/>
                <a:ea typeface="Calibri" panose="020F0502020204030204" pitchFamily="34" charset="0"/>
              </a:rPr>
              <a:t> </a:t>
            </a:r>
            <a:r>
              <a:rPr lang="en-US" sz="1800" dirty="0" err="1">
                <a:effectLst/>
                <a:latin typeface="+mj-lt"/>
                <a:ea typeface="Calibri" panose="020F0502020204030204" pitchFamily="34" charset="0"/>
              </a:rPr>
              <a:t>dør</a:t>
            </a:r>
            <a:r>
              <a:rPr lang="en-US" sz="1800" dirty="0">
                <a:effectLst/>
                <a:latin typeface="+mj-lt"/>
                <a:ea typeface="Calibri" panose="020F0502020204030204" pitchFamily="34" charset="0"/>
              </a:rPr>
              <a:t> på </a:t>
            </a:r>
            <a:r>
              <a:rPr lang="en-US" sz="1800" dirty="0" err="1">
                <a:effectLst/>
                <a:latin typeface="+mj-lt"/>
                <a:ea typeface="Calibri" panose="020F0502020204030204" pitchFamily="34" charset="0"/>
              </a:rPr>
              <a:t>klem</a:t>
            </a:r>
            <a:r>
              <a:rPr lang="en-US" sz="1800" dirty="0">
                <a:effectLst/>
                <a:latin typeface="+mj-lt"/>
                <a:ea typeface="Calibri" panose="020F0502020204030204" pitchFamily="34" charset="0"/>
              </a:rPr>
              <a:t> </a:t>
            </a:r>
            <a:r>
              <a:rPr lang="en-US" sz="1800" dirty="0" err="1">
                <a:effectLst/>
                <a:latin typeface="+mj-lt"/>
                <a:ea typeface="Calibri" panose="020F0502020204030204" pitchFamily="34" charset="0"/>
              </a:rPr>
              <a:t>til</a:t>
            </a:r>
            <a:r>
              <a:rPr lang="en-US" sz="1800" dirty="0">
                <a:effectLst/>
                <a:latin typeface="+mj-lt"/>
                <a:ea typeface="Calibri" panose="020F0502020204030204" pitchFamily="34" charset="0"/>
              </a:rPr>
              <a:t> </a:t>
            </a:r>
            <a:r>
              <a:rPr lang="en-US" sz="1800" dirty="0" err="1">
                <a:effectLst/>
                <a:latin typeface="+mj-lt"/>
                <a:ea typeface="Calibri" panose="020F0502020204030204" pitchFamily="34" charset="0"/>
              </a:rPr>
              <a:t>specialevejledning</a:t>
            </a:r>
            <a:r>
              <a:rPr lang="en-US" sz="1800" dirty="0">
                <a:effectLst/>
                <a:latin typeface="+mj-lt"/>
                <a:ea typeface="Calibri" panose="020F0502020204030204" pitchFamily="34" charset="0"/>
              </a:rPr>
              <a:t>. </a:t>
            </a:r>
            <a:r>
              <a:rPr lang="en-US" sz="1800" i="1" dirty="0" err="1">
                <a:effectLst/>
                <a:latin typeface="+mj-lt"/>
                <a:ea typeface="Calibri" panose="020F0502020204030204" pitchFamily="34" charset="0"/>
              </a:rPr>
              <a:t>Dut</a:t>
            </a:r>
            <a:r>
              <a:rPr lang="en-US" sz="1800" i="1" dirty="0">
                <a:effectLst/>
                <a:latin typeface="+mj-lt"/>
                <a:ea typeface="Calibri" panose="020F0502020204030204" pitchFamily="34" charset="0"/>
              </a:rPr>
              <a:t>, Dansk </a:t>
            </a:r>
            <a:r>
              <a:rPr lang="en-US" sz="1800" i="1" dirty="0" err="1">
                <a:effectLst/>
                <a:latin typeface="+mj-lt"/>
                <a:ea typeface="Calibri" panose="020F0502020204030204" pitchFamily="34" charset="0"/>
              </a:rPr>
              <a:t>Universitetspædagogisk</a:t>
            </a:r>
            <a:r>
              <a:rPr lang="en-US" sz="1800" i="1" dirty="0">
                <a:effectLst/>
                <a:latin typeface="+mj-lt"/>
                <a:ea typeface="Calibri" panose="020F0502020204030204" pitchFamily="34" charset="0"/>
              </a:rPr>
              <a:t> </a:t>
            </a:r>
            <a:r>
              <a:rPr lang="en-US" sz="1800" i="1" dirty="0" err="1">
                <a:effectLst/>
                <a:latin typeface="+mj-lt"/>
                <a:ea typeface="Calibri" panose="020F0502020204030204" pitchFamily="34" charset="0"/>
              </a:rPr>
              <a:t>Tidsskrift</a:t>
            </a:r>
            <a:r>
              <a:rPr lang="en-US" sz="1800" i="1" dirty="0">
                <a:effectLst/>
                <a:latin typeface="+mj-lt"/>
                <a:ea typeface="Calibri" panose="020F0502020204030204" pitchFamily="34" charset="0"/>
              </a:rPr>
              <a:t>, 5</a:t>
            </a:r>
            <a:r>
              <a:rPr lang="en-US" sz="1800" dirty="0">
                <a:effectLst/>
                <a:latin typeface="+mj-lt"/>
                <a:ea typeface="Calibri" panose="020F0502020204030204" pitchFamily="34" charset="0"/>
              </a:rPr>
              <a:t>(8), 17-22. </a:t>
            </a:r>
            <a:endParaRPr lang="da-DK" sz="1800" dirty="0">
              <a:effectLst/>
              <a:latin typeface="+mj-lt"/>
              <a:ea typeface="Calibri" panose="020F0502020204030204" pitchFamily="34" charset="0"/>
            </a:endParaRPr>
          </a:p>
          <a:p>
            <a:endParaRPr lang="da-DK" dirty="0"/>
          </a:p>
        </p:txBody>
      </p:sp>
      <p:sp>
        <p:nvSpPr>
          <p:cNvPr id="4" name="Pladsholder til dato 3">
            <a:extLst>
              <a:ext uri="{FF2B5EF4-FFF2-40B4-BE49-F238E27FC236}">
                <a16:creationId xmlns:a16="http://schemas.microsoft.com/office/drawing/2014/main" id="{C7A3D4EA-26CE-E818-9033-9666BECFF7A1}"/>
              </a:ext>
            </a:extLst>
          </p:cNvPr>
          <p:cNvSpPr>
            <a:spLocks noGrp="1"/>
          </p:cNvSpPr>
          <p:nvPr>
            <p:ph type="dt" sz="half" idx="10"/>
          </p:nvPr>
        </p:nvSpPr>
        <p:spPr/>
        <p:txBody>
          <a:bodyPr/>
          <a:lstStyle/>
          <a:p>
            <a:fld id="{9094718F-4A64-430C-A50D-0EC51318DF1A}" type="datetime1">
              <a:rPr lang="da-DK" smtClean="0"/>
              <a:t>23-03-2023</a:t>
            </a:fld>
            <a:r>
              <a:rPr lang="da-DK"/>
              <a:t>15-03-2023</a:t>
            </a:r>
            <a:endParaRPr lang="da-DK" dirty="0"/>
          </a:p>
        </p:txBody>
      </p:sp>
    </p:spTree>
    <p:extLst>
      <p:ext uri="{BB962C8B-B14F-4D97-AF65-F5344CB8AC3E}">
        <p14:creationId xmlns:p14="http://schemas.microsoft.com/office/powerpoint/2010/main" val="2954723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739875-82FB-0A2B-F5AE-6D1B7FDEAAB4}"/>
              </a:ext>
            </a:extLst>
          </p:cNvPr>
          <p:cNvSpPr>
            <a:spLocks noGrp="1"/>
          </p:cNvSpPr>
          <p:nvPr>
            <p:ph type="title"/>
          </p:nvPr>
        </p:nvSpPr>
        <p:spPr/>
        <p:txBody>
          <a:bodyPr/>
          <a:lstStyle/>
          <a:p>
            <a:r>
              <a:rPr lang="da-DK" sz="3400" dirty="0"/>
              <a:t>Referencer i oplæg</a:t>
            </a:r>
          </a:p>
        </p:txBody>
      </p:sp>
      <p:sp>
        <p:nvSpPr>
          <p:cNvPr id="3" name="Pladsholder til indhold 2">
            <a:extLst>
              <a:ext uri="{FF2B5EF4-FFF2-40B4-BE49-F238E27FC236}">
                <a16:creationId xmlns:a16="http://schemas.microsoft.com/office/drawing/2014/main" id="{78B132CE-9097-E28F-719E-364EEE140D6A}"/>
              </a:ext>
            </a:extLst>
          </p:cNvPr>
          <p:cNvSpPr>
            <a:spLocks noGrp="1"/>
          </p:cNvSpPr>
          <p:nvPr>
            <p:ph idx="1"/>
          </p:nvPr>
        </p:nvSpPr>
        <p:spPr>
          <a:xfrm>
            <a:off x="405780" y="1373021"/>
            <a:ext cx="10800383" cy="4521366"/>
          </a:xfrm>
        </p:spPr>
        <p:txBody>
          <a:bodyPr/>
          <a:lstStyle/>
          <a:p>
            <a:pPr marL="457200" indent="-457200">
              <a:spcAft>
                <a:spcPts val="800"/>
              </a:spcAft>
            </a:pPr>
            <a:r>
              <a:rPr lang="en-US" sz="1800" dirty="0">
                <a:effectLst/>
                <a:latin typeface="+mj-lt"/>
                <a:ea typeface="Calibri" panose="020F0502020204030204" pitchFamily="34" charset="0"/>
              </a:rPr>
              <a:t>Jensen, T. W., &amp; Bengtsen Søren, S. E. (2011). Fra </a:t>
            </a:r>
            <a:r>
              <a:rPr lang="en-US" sz="1800" dirty="0" err="1">
                <a:effectLst/>
                <a:latin typeface="+mj-lt"/>
                <a:ea typeface="Calibri" panose="020F0502020204030204" pitchFamily="34" charset="0"/>
              </a:rPr>
              <a:t>løsninger</a:t>
            </a:r>
            <a:r>
              <a:rPr lang="en-US" sz="1800" dirty="0">
                <a:effectLst/>
                <a:latin typeface="+mj-lt"/>
                <a:ea typeface="Calibri" panose="020F0502020204030204" pitchFamily="34" charset="0"/>
              </a:rPr>
              <a:t> </a:t>
            </a:r>
            <a:r>
              <a:rPr lang="en-US" sz="1800" dirty="0" err="1">
                <a:effectLst/>
                <a:latin typeface="+mj-lt"/>
                <a:ea typeface="Calibri" panose="020F0502020204030204" pitchFamily="34" charset="0"/>
              </a:rPr>
              <a:t>til</a:t>
            </a:r>
            <a:r>
              <a:rPr lang="en-US" sz="1800" dirty="0">
                <a:effectLst/>
                <a:latin typeface="+mj-lt"/>
                <a:ea typeface="Calibri" panose="020F0502020204030204" pitchFamily="34" charset="0"/>
              </a:rPr>
              <a:t> nye </a:t>
            </a:r>
            <a:r>
              <a:rPr lang="en-US" sz="1800" dirty="0" err="1">
                <a:effectLst/>
                <a:latin typeface="+mj-lt"/>
                <a:ea typeface="Calibri" panose="020F0502020204030204" pitchFamily="34" charset="0"/>
              </a:rPr>
              <a:t>spørgsmål</a:t>
            </a:r>
            <a:r>
              <a:rPr lang="en-US" sz="1800" dirty="0">
                <a:effectLst/>
                <a:latin typeface="+mj-lt"/>
                <a:ea typeface="Calibri" panose="020F0502020204030204" pitchFamily="34" charset="0"/>
              </a:rPr>
              <a:t>. </a:t>
            </a:r>
            <a:r>
              <a:rPr lang="en-US" sz="1800" dirty="0" err="1">
                <a:effectLst/>
                <a:latin typeface="+mj-lt"/>
                <a:ea typeface="Calibri" panose="020F0502020204030204" pitchFamily="34" charset="0"/>
              </a:rPr>
              <a:t>Kandidatspecialet</a:t>
            </a:r>
            <a:r>
              <a:rPr lang="en-US" sz="1800" dirty="0">
                <a:effectLst/>
                <a:latin typeface="+mj-lt"/>
                <a:ea typeface="Calibri" panose="020F0502020204030204" pitchFamily="34" charset="0"/>
              </a:rPr>
              <a:t> </a:t>
            </a:r>
            <a:r>
              <a:rPr lang="en-US" sz="1800" dirty="0" err="1">
                <a:effectLst/>
                <a:latin typeface="+mj-lt"/>
                <a:ea typeface="Calibri" panose="020F0502020204030204" pitchFamily="34" charset="0"/>
              </a:rPr>
              <a:t>som</a:t>
            </a:r>
            <a:r>
              <a:rPr lang="en-US" sz="1800" dirty="0">
                <a:effectLst/>
                <a:latin typeface="+mj-lt"/>
                <a:ea typeface="Calibri" panose="020F0502020204030204" pitchFamily="34" charset="0"/>
              </a:rPr>
              <a:t> </a:t>
            </a:r>
            <a:r>
              <a:rPr lang="en-US" sz="1800" dirty="0" err="1">
                <a:effectLst/>
                <a:latin typeface="+mj-lt"/>
                <a:ea typeface="Calibri" panose="020F0502020204030204" pitchFamily="34" charset="0"/>
              </a:rPr>
              <a:t>forskningsfelt</a:t>
            </a:r>
            <a:r>
              <a:rPr lang="en-US" sz="1800" dirty="0">
                <a:effectLst/>
                <a:latin typeface="+mj-lt"/>
                <a:ea typeface="Calibri" panose="020F0502020204030204" pitchFamily="34" charset="0"/>
              </a:rPr>
              <a:t>. </a:t>
            </a:r>
            <a:r>
              <a:rPr lang="en-US" sz="1800" i="1" dirty="0">
                <a:effectLst/>
                <a:latin typeface="+mj-lt"/>
                <a:ea typeface="Calibri" panose="020F0502020204030204" pitchFamily="34" charset="0"/>
              </a:rPr>
              <a:t>Dansk </a:t>
            </a:r>
            <a:r>
              <a:rPr lang="en-US" sz="1800" i="1" dirty="0" err="1">
                <a:effectLst/>
                <a:latin typeface="+mj-lt"/>
                <a:ea typeface="Calibri" panose="020F0502020204030204" pitchFamily="34" charset="0"/>
              </a:rPr>
              <a:t>Universitetspædagogisk</a:t>
            </a:r>
            <a:r>
              <a:rPr lang="en-US" sz="1800" i="1" dirty="0">
                <a:effectLst/>
                <a:latin typeface="+mj-lt"/>
                <a:ea typeface="Calibri" panose="020F0502020204030204" pitchFamily="34" charset="0"/>
              </a:rPr>
              <a:t> </a:t>
            </a:r>
            <a:r>
              <a:rPr lang="en-US" sz="1800" i="1" dirty="0" err="1">
                <a:effectLst/>
                <a:latin typeface="+mj-lt"/>
                <a:ea typeface="Calibri" panose="020F0502020204030204" pitchFamily="34" charset="0"/>
              </a:rPr>
              <a:t>Tidsskrift</a:t>
            </a:r>
            <a:r>
              <a:rPr lang="en-US" sz="1800" i="1" dirty="0">
                <a:effectLst/>
                <a:latin typeface="+mj-lt"/>
                <a:ea typeface="Calibri" panose="020F0502020204030204" pitchFamily="34" charset="0"/>
              </a:rPr>
              <a:t>, 10</a:t>
            </a:r>
            <a:r>
              <a:rPr lang="en-US" sz="1800" dirty="0">
                <a:effectLst/>
                <a:latin typeface="+mj-lt"/>
                <a:ea typeface="Calibri" panose="020F0502020204030204" pitchFamily="34" charset="0"/>
              </a:rPr>
              <a:t>. </a:t>
            </a:r>
            <a:endParaRPr lang="da-DK" sz="1800" dirty="0">
              <a:effectLst/>
              <a:latin typeface="+mj-lt"/>
              <a:ea typeface="Calibri" panose="020F0502020204030204" pitchFamily="34" charset="0"/>
            </a:endParaRPr>
          </a:p>
          <a:p>
            <a:pPr marL="457200" indent="-457200">
              <a:spcAft>
                <a:spcPts val="800"/>
              </a:spcAft>
            </a:pPr>
            <a:r>
              <a:rPr lang="en-US" sz="1800" dirty="0" err="1">
                <a:effectLst/>
                <a:latin typeface="+mj-lt"/>
                <a:ea typeface="Calibri" panose="020F0502020204030204" pitchFamily="34" charset="0"/>
              </a:rPr>
              <a:t>Laustsen</a:t>
            </a:r>
            <a:r>
              <a:rPr lang="en-US" sz="1800" dirty="0">
                <a:effectLst/>
                <a:latin typeface="+mj-lt"/>
                <a:ea typeface="Calibri" panose="020F0502020204030204" pitchFamily="34" charset="0"/>
              </a:rPr>
              <a:t>, S., Wichmann-Hansen, G., </a:t>
            </a:r>
            <a:r>
              <a:rPr lang="en-US" sz="1800" dirty="0" err="1">
                <a:effectLst/>
                <a:latin typeface="+mj-lt"/>
                <a:ea typeface="Calibri" panose="020F0502020204030204" pitchFamily="34" charset="0"/>
              </a:rPr>
              <a:t>Aagaard</a:t>
            </a:r>
            <a:r>
              <a:rPr lang="en-US" sz="1800" dirty="0">
                <a:effectLst/>
                <a:latin typeface="+mj-lt"/>
                <a:ea typeface="Calibri" panose="020F0502020204030204" pitchFamily="34" charset="0"/>
              </a:rPr>
              <a:t>, H., </a:t>
            </a:r>
            <a:r>
              <a:rPr lang="en-US" sz="1800" dirty="0" err="1">
                <a:effectLst/>
                <a:latin typeface="+mj-lt"/>
                <a:ea typeface="Calibri" panose="020F0502020204030204" pitchFamily="34" charset="0"/>
              </a:rPr>
              <a:t>Bahrami</a:t>
            </a:r>
            <a:r>
              <a:rPr lang="en-US" sz="1800" dirty="0">
                <a:effectLst/>
                <a:latin typeface="+mj-lt"/>
                <a:ea typeface="Calibri" panose="020F0502020204030204" pitchFamily="34" charset="0"/>
              </a:rPr>
              <a:t>, G., &amp; Dreyer, P. (2012). </a:t>
            </a:r>
            <a:r>
              <a:rPr lang="en-US" sz="1800" dirty="0" err="1">
                <a:effectLst/>
                <a:latin typeface="+mj-lt"/>
                <a:ea typeface="Calibri" panose="020F0502020204030204" pitchFamily="34" charset="0"/>
              </a:rPr>
              <a:t>Brugen</a:t>
            </a:r>
            <a:r>
              <a:rPr lang="en-US" sz="1800" dirty="0">
                <a:effectLst/>
                <a:latin typeface="+mj-lt"/>
                <a:ea typeface="Calibri" panose="020F0502020204030204" pitchFamily="34" charset="0"/>
              </a:rPr>
              <a:t> </a:t>
            </a:r>
            <a:r>
              <a:rPr lang="en-US" sz="1800" dirty="0" err="1">
                <a:effectLst/>
                <a:latin typeface="+mj-lt"/>
                <a:ea typeface="Calibri" panose="020F0502020204030204" pitchFamily="34" charset="0"/>
              </a:rPr>
              <a:t>af</a:t>
            </a:r>
            <a:r>
              <a:rPr lang="en-US" sz="1800" dirty="0">
                <a:effectLst/>
                <a:latin typeface="+mj-lt"/>
                <a:ea typeface="Calibri" panose="020F0502020204030204" pitchFamily="34" charset="0"/>
              </a:rPr>
              <a:t> </a:t>
            </a:r>
            <a:r>
              <a:rPr lang="en-US" sz="1800" dirty="0" err="1">
                <a:effectLst/>
                <a:latin typeface="+mj-lt"/>
                <a:ea typeface="Calibri" panose="020F0502020204030204" pitchFamily="34" charset="0"/>
              </a:rPr>
              <a:t>vejlederbrev</a:t>
            </a:r>
            <a:r>
              <a:rPr lang="en-US" sz="1800" dirty="0">
                <a:effectLst/>
                <a:latin typeface="+mj-lt"/>
                <a:ea typeface="Calibri" panose="020F0502020204030204" pitchFamily="34" charset="0"/>
              </a:rPr>
              <a:t> </a:t>
            </a:r>
            <a:r>
              <a:rPr lang="en-US" sz="1800" dirty="0" err="1">
                <a:effectLst/>
                <a:latin typeface="+mj-lt"/>
                <a:ea typeface="Calibri" panose="020F0502020204030204" pitchFamily="34" charset="0"/>
              </a:rPr>
              <a:t>til</a:t>
            </a:r>
            <a:r>
              <a:rPr lang="en-US" sz="1800" dirty="0">
                <a:effectLst/>
                <a:latin typeface="+mj-lt"/>
                <a:ea typeface="Calibri" panose="020F0502020204030204" pitchFamily="34" charset="0"/>
              </a:rPr>
              <a:t> </a:t>
            </a:r>
            <a:r>
              <a:rPr lang="en-US" sz="1800" dirty="0" err="1">
                <a:effectLst/>
                <a:latin typeface="+mj-lt"/>
                <a:ea typeface="Calibri" panose="020F0502020204030204" pitchFamily="34" charset="0"/>
              </a:rPr>
              <a:t>universitetsstuderende</a:t>
            </a:r>
            <a:r>
              <a:rPr lang="en-US" sz="1800" dirty="0">
                <a:effectLst/>
                <a:latin typeface="+mj-lt"/>
                <a:ea typeface="Calibri" panose="020F0502020204030204" pitchFamily="34" charset="0"/>
              </a:rPr>
              <a:t> – </a:t>
            </a:r>
            <a:r>
              <a:rPr lang="en-US" sz="1800" dirty="0" err="1">
                <a:effectLst/>
                <a:latin typeface="+mj-lt"/>
                <a:ea typeface="Calibri" panose="020F0502020204030204" pitchFamily="34" charset="0"/>
              </a:rPr>
              <a:t>en</a:t>
            </a:r>
            <a:r>
              <a:rPr lang="en-US" sz="1800" dirty="0">
                <a:effectLst/>
                <a:latin typeface="+mj-lt"/>
                <a:ea typeface="Calibri" panose="020F0502020204030204" pitchFamily="34" charset="0"/>
              </a:rPr>
              <a:t> </a:t>
            </a:r>
            <a:r>
              <a:rPr lang="en-US" sz="1800" dirty="0" err="1">
                <a:effectLst/>
                <a:latin typeface="+mj-lt"/>
                <a:ea typeface="Calibri" panose="020F0502020204030204" pitchFamily="34" charset="0"/>
              </a:rPr>
              <a:t>diskussion</a:t>
            </a:r>
            <a:r>
              <a:rPr lang="en-US" sz="1800" dirty="0">
                <a:effectLst/>
                <a:latin typeface="+mj-lt"/>
                <a:ea typeface="Calibri" panose="020F0502020204030204" pitchFamily="34" charset="0"/>
              </a:rPr>
              <a:t> </a:t>
            </a:r>
            <a:r>
              <a:rPr lang="en-US" sz="1800" dirty="0" err="1">
                <a:effectLst/>
                <a:latin typeface="+mj-lt"/>
                <a:ea typeface="Calibri" panose="020F0502020204030204" pitchFamily="34" charset="0"/>
              </a:rPr>
              <a:t>af</a:t>
            </a:r>
            <a:r>
              <a:rPr lang="en-US" sz="1800" dirty="0">
                <a:effectLst/>
                <a:latin typeface="+mj-lt"/>
                <a:ea typeface="Calibri" panose="020F0502020204030204" pitchFamily="34" charset="0"/>
              </a:rPr>
              <a:t> dets </a:t>
            </a:r>
            <a:r>
              <a:rPr lang="en-US" sz="1800" dirty="0" err="1">
                <a:effectLst/>
                <a:latin typeface="+mj-lt"/>
                <a:ea typeface="Calibri" panose="020F0502020204030204" pitchFamily="34" charset="0"/>
              </a:rPr>
              <a:t>betydning</a:t>
            </a:r>
            <a:r>
              <a:rPr lang="en-US" sz="1800" dirty="0">
                <a:effectLst/>
                <a:latin typeface="+mj-lt"/>
                <a:ea typeface="Calibri" panose="020F0502020204030204" pitchFamily="34" charset="0"/>
              </a:rPr>
              <a:t> i </a:t>
            </a:r>
            <a:r>
              <a:rPr lang="en-US" sz="1800" dirty="0" err="1">
                <a:effectLst/>
                <a:latin typeface="+mj-lt"/>
                <a:ea typeface="Calibri" panose="020F0502020204030204" pitchFamily="34" charset="0"/>
              </a:rPr>
              <a:t>vejledningsprocessen</a:t>
            </a:r>
            <a:r>
              <a:rPr lang="en-US" sz="1800" dirty="0">
                <a:effectLst/>
                <a:latin typeface="+mj-lt"/>
                <a:ea typeface="Calibri" panose="020F0502020204030204" pitchFamily="34" charset="0"/>
              </a:rPr>
              <a:t>. </a:t>
            </a:r>
            <a:r>
              <a:rPr lang="en-US" sz="1800" i="1" dirty="0">
                <a:effectLst/>
                <a:latin typeface="+mj-lt"/>
                <a:ea typeface="Calibri" panose="020F0502020204030204" pitchFamily="34" charset="0"/>
              </a:rPr>
              <a:t>Dansk </a:t>
            </a:r>
            <a:r>
              <a:rPr lang="en-US" sz="1800" i="1" dirty="0" err="1">
                <a:effectLst/>
                <a:latin typeface="+mj-lt"/>
                <a:ea typeface="Calibri" panose="020F0502020204030204" pitchFamily="34" charset="0"/>
              </a:rPr>
              <a:t>Universitetspædagogisk</a:t>
            </a:r>
            <a:r>
              <a:rPr lang="en-US" sz="1800" i="1" dirty="0">
                <a:effectLst/>
                <a:latin typeface="+mj-lt"/>
                <a:ea typeface="Calibri" panose="020F0502020204030204" pitchFamily="34" charset="0"/>
              </a:rPr>
              <a:t> </a:t>
            </a:r>
            <a:r>
              <a:rPr lang="en-US" sz="1800" i="1" dirty="0" err="1">
                <a:effectLst/>
                <a:latin typeface="+mj-lt"/>
                <a:ea typeface="Calibri" panose="020F0502020204030204" pitchFamily="34" charset="0"/>
              </a:rPr>
              <a:t>Tidsskrift</a:t>
            </a:r>
            <a:r>
              <a:rPr lang="en-US" sz="1800" i="1" dirty="0">
                <a:effectLst/>
                <a:latin typeface="+mj-lt"/>
                <a:ea typeface="Calibri" panose="020F0502020204030204" pitchFamily="34" charset="0"/>
              </a:rPr>
              <a:t>, 7</a:t>
            </a:r>
            <a:r>
              <a:rPr lang="en-US" sz="1800" dirty="0">
                <a:effectLst/>
                <a:latin typeface="+mj-lt"/>
                <a:ea typeface="Calibri" panose="020F0502020204030204" pitchFamily="34" charset="0"/>
              </a:rPr>
              <a:t>(12), 46-57. doi:10.7146/dut.v7i12.5854</a:t>
            </a:r>
            <a:endParaRPr lang="da-DK" sz="1800" dirty="0">
              <a:effectLst/>
              <a:latin typeface="+mj-lt"/>
              <a:ea typeface="Calibri" panose="020F0502020204030204" pitchFamily="34" charset="0"/>
            </a:endParaRPr>
          </a:p>
          <a:p>
            <a:pPr marL="457200" indent="-457200">
              <a:spcAft>
                <a:spcPts val="800"/>
              </a:spcAft>
            </a:pPr>
            <a:r>
              <a:rPr lang="en-US" sz="1800" dirty="0">
                <a:effectLst/>
                <a:latin typeface="+mj-lt"/>
                <a:ea typeface="Calibri" panose="020F0502020204030204" pitchFamily="34" charset="0"/>
              </a:rPr>
              <a:t>Pilcher, N. (2011). The UK postgraduate Masters dissertation: An 'elusive chameleon'? </a:t>
            </a:r>
            <a:r>
              <a:rPr lang="en-US" sz="1800" i="1" dirty="0">
                <a:effectLst/>
                <a:latin typeface="+mj-lt"/>
                <a:ea typeface="Calibri" panose="020F0502020204030204" pitchFamily="34" charset="0"/>
              </a:rPr>
              <a:t>Teaching in Higher Education, 16</a:t>
            </a:r>
            <a:r>
              <a:rPr lang="en-US" sz="1800" dirty="0">
                <a:effectLst/>
                <a:latin typeface="+mj-lt"/>
                <a:ea typeface="Calibri" panose="020F0502020204030204" pitchFamily="34" charset="0"/>
              </a:rPr>
              <a:t>(1), 29-40. </a:t>
            </a:r>
            <a:r>
              <a:rPr lang="en-US" sz="1800" dirty="0" err="1">
                <a:effectLst/>
                <a:latin typeface="+mj-lt"/>
                <a:ea typeface="Calibri" panose="020F0502020204030204" pitchFamily="34" charset="0"/>
              </a:rPr>
              <a:t>doi:</a:t>
            </a:r>
            <a:r>
              <a:rPr lang="en-US" sz="1800" u="sng" dirty="0" err="1">
                <a:solidFill>
                  <a:srgbClr val="0563C1"/>
                </a:solidFill>
                <a:effectLst/>
                <a:latin typeface="+mj-lt"/>
                <a:ea typeface="Calibri" panose="020F0502020204030204" pitchFamily="34" charset="0"/>
                <a:hlinkClick r:id="rId2"/>
              </a:rPr>
              <a:t>http</a:t>
            </a:r>
            <a:r>
              <a:rPr lang="en-US" sz="1800" u="sng" dirty="0">
                <a:solidFill>
                  <a:srgbClr val="0563C1"/>
                </a:solidFill>
                <a:effectLst/>
                <a:latin typeface="+mj-lt"/>
                <a:ea typeface="Calibri" panose="020F0502020204030204" pitchFamily="34" charset="0"/>
                <a:hlinkClick r:id="rId2"/>
              </a:rPr>
              <a:t>://dx.doi.org/10.1080/13562517.2011.530752</a:t>
            </a:r>
            <a:endParaRPr lang="da-DK" sz="1800" dirty="0">
              <a:effectLst/>
              <a:latin typeface="+mj-lt"/>
              <a:ea typeface="Calibri" panose="020F0502020204030204" pitchFamily="34" charset="0"/>
            </a:endParaRPr>
          </a:p>
          <a:p>
            <a:pPr marL="457200" indent="-457200">
              <a:spcAft>
                <a:spcPts val="800"/>
              </a:spcAft>
            </a:pPr>
            <a:r>
              <a:rPr lang="en-US" sz="1800" dirty="0" err="1">
                <a:effectLst/>
                <a:latin typeface="+mj-lt"/>
                <a:ea typeface="Calibri" panose="020F0502020204030204" pitchFamily="34" charset="0"/>
              </a:rPr>
              <a:t>Vehvilâinen</a:t>
            </a:r>
            <a:r>
              <a:rPr lang="en-US" sz="1800" dirty="0">
                <a:effectLst/>
                <a:latin typeface="+mj-lt"/>
                <a:ea typeface="Calibri" panose="020F0502020204030204" pitchFamily="34" charset="0"/>
              </a:rPr>
              <a:t>, S. (2009). Problems in the Research Problem: Critical Feedback and Resistance in Academic Supervision. </a:t>
            </a:r>
            <a:r>
              <a:rPr lang="en-US" sz="1800" i="1" dirty="0">
                <a:effectLst/>
                <a:latin typeface="+mj-lt"/>
                <a:ea typeface="Calibri" panose="020F0502020204030204" pitchFamily="34" charset="0"/>
              </a:rPr>
              <a:t>Scandinavian Journal of Educational Research, 53</a:t>
            </a:r>
            <a:r>
              <a:rPr lang="en-US" sz="1800" dirty="0">
                <a:effectLst/>
                <a:latin typeface="+mj-lt"/>
                <a:ea typeface="Calibri" panose="020F0502020204030204" pitchFamily="34" charset="0"/>
              </a:rPr>
              <a:t>(2), 185-201. doi:10.1080/00313830902757592</a:t>
            </a:r>
            <a:endParaRPr lang="da-DK" sz="1800" dirty="0">
              <a:effectLst/>
              <a:latin typeface="+mj-lt"/>
              <a:ea typeface="Calibri" panose="020F0502020204030204" pitchFamily="34" charset="0"/>
            </a:endParaRPr>
          </a:p>
          <a:p>
            <a:pPr>
              <a:lnSpc>
                <a:spcPct val="107000"/>
              </a:lnSpc>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Pladsholder til dato 3">
            <a:extLst>
              <a:ext uri="{FF2B5EF4-FFF2-40B4-BE49-F238E27FC236}">
                <a16:creationId xmlns:a16="http://schemas.microsoft.com/office/drawing/2014/main" id="{BAACBF40-6AFC-4854-F5A4-5F23D5BF1827}"/>
              </a:ext>
            </a:extLst>
          </p:cNvPr>
          <p:cNvSpPr>
            <a:spLocks noGrp="1"/>
          </p:cNvSpPr>
          <p:nvPr>
            <p:ph type="dt" sz="half" idx="10"/>
          </p:nvPr>
        </p:nvSpPr>
        <p:spPr/>
        <p:txBody>
          <a:bodyPr/>
          <a:lstStyle/>
          <a:p>
            <a:fld id="{85BFC4F3-6E3E-4460-9E5E-468275A0D37C}" type="datetime1">
              <a:rPr lang="da-DK" smtClean="0"/>
              <a:t>23-03-2023</a:t>
            </a:fld>
            <a:r>
              <a:rPr lang="da-DK"/>
              <a:t>15-03-2023</a:t>
            </a:r>
            <a:endParaRPr lang="da-DK" dirty="0"/>
          </a:p>
        </p:txBody>
      </p:sp>
    </p:spTree>
    <p:extLst>
      <p:ext uri="{BB962C8B-B14F-4D97-AF65-F5344CB8AC3E}">
        <p14:creationId xmlns:p14="http://schemas.microsoft.com/office/powerpoint/2010/main" val="2266541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873832" y="1520315"/>
            <a:ext cx="10441160" cy="1779553"/>
          </a:xfrm>
        </p:spPr>
        <p:txBody>
          <a:bodyPr/>
          <a:lstStyle/>
          <a:p>
            <a:pPr algn="ctr"/>
            <a:r>
              <a:rPr lang="da-DK" sz="3600" dirty="0" smtClean="0"/>
              <a:t>Den svære specialevejledning</a:t>
            </a:r>
            <a:br>
              <a:rPr lang="da-DK" sz="3600" dirty="0" smtClean="0"/>
            </a:br>
            <a:r>
              <a:rPr lang="da-DK" sz="3600" dirty="0" smtClean="0"/>
              <a:t>- </a:t>
            </a:r>
            <a:r>
              <a:rPr lang="da-DK" sz="3200" dirty="0" smtClean="0"/>
              <a:t>studerende m mentale/sociale udfordringer</a:t>
            </a:r>
            <a:endParaRPr lang="da-DK" sz="3200" dirty="0"/>
          </a:p>
        </p:txBody>
      </p:sp>
      <p:sp>
        <p:nvSpPr>
          <p:cNvPr id="3" name="Pladsholder til tekst 2"/>
          <p:cNvSpPr>
            <a:spLocks noGrp="1"/>
          </p:cNvSpPr>
          <p:nvPr>
            <p:ph type="body" sz="quarter" idx="11"/>
          </p:nvPr>
        </p:nvSpPr>
        <p:spPr/>
        <p:txBody>
          <a:bodyPr/>
          <a:lstStyle/>
          <a:p>
            <a:r>
              <a:rPr lang="da-DK" dirty="0" smtClean="0"/>
              <a:t>Karen Wistoft</a:t>
            </a:r>
          </a:p>
          <a:p>
            <a:r>
              <a:rPr lang="da-DK" dirty="0" smtClean="0"/>
              <a:t>Professor (</a:t>
            </a:r>
            <a:r>
              <a:rPr lang="da-DK" dirty="0" err="1" smtClean="0"/>
              <a:t>mso</a:t>
            </a:r>
            <a:r>
              <a:rPr lang="da-DK" dirty="0" smtClean="0"/>
              <a:t>)</a:t>
            </a:r>
          </a:p>
          <a:p>
            <a:r>
              <a:rPr lang="da-DK" dirty="0" smtClean="0"/>
              <a:t>DPU, Aarhus Universitet</a:t>
            </a:r>
          </a:p>
        </p:txBody>
      </p:sp>
      <p:sp>
        <p:nvSpPr>
          <p:cNvPr id="4" name="Pladsholder til dato 3"/>
          <p:cNvSpPr>
            <a:spLocks noGrp="1"/>
          </p:cNvSpPr>
          <p:nvPr>
            <p:ph type="dt" sz="half" idx="12"/>
          </p:nvPr>
        </p:nvSpPr>
        <p:spPr/>
        <p:txBody>
          <a:bodyPr/>
          <a:lstStyle/>
          <a:p>
            <a:fld id="{FC1DFB9A-537C-4FCF-AF08-713476750D86}" type="datetime1">
              <a:rPr lang="da-DK" smtClean="0"/>
              <a:t>23-03-2023</a:t>
            </a:fld>
            <a:r>
              <a:rPr lang="da-DK" smtClean="0"/>
              <a:t>11-12-2019</a:t>
            </a:r>
            <a:endParaRPr lang="da-DK" dirty="0"/>
          </a:p>
        </p:txBody>
      </p:sp>
      <p:sp>
        <p:nvSpPr>
          <p:cNvPr id="5" name="Pladsholder til sidefod 4"/>
          <p:cNvSpPr>
            <a:spLocks noGrp="1"/>
          </p:cNvSpPr>
          <p:nvPr>
            <p:ph type="ftr" sz="quarter" idx="13"/>
          </p:nvPr>
        </p:nvSpPr>
        <p:spPr/>
        <p:txBody>
          <a:bodyPr/>
          <a:lstStyle/>
          <a:p>
            <a:endParaRPr lang="da-DK" dirty="0"/>
          </a:p>
        </p:txBody>
      </p:sp>
    </p:spTree>
    <p:custDataLst>
      <p:tags r:id="rId1"/>
    </p:custDataLst>
    <p:extLst>
      <p:ext uri="{BB962C8B-B14F-4D97-AF65-F5344CB8AC3E}">
        <p14:creationId xmlns:p14="http://schemas.microsoft.com/office/powerpoint/2010/main" val="17497174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a-DK" dirty="0"/>
              <a:t>Program</a:t>
            </a:r>
          </a:p>
        </p:txBody>
      </p:sp>
      <p:sp>
        <p:nvSpPr>
          <p:cNvPr id="5" name="Content Placeholder 4"/>
          <p:cNvSpPr>
            <a:spLocks noGrp="1"/>
          </p:cNvSpPr>
          <p:nvPr>
            <p:ph idx="1"/>
          </p:nvPr>
        </p:nvSpPr>
        <p:spPr/>
        <p:txBody>
          <a:bodyPr/>
          <a:lstStyle/>
          <a:p>
            <a:r>
              <a:rPr lang="da-DK" b="1" dirty="0"/>
              <a:t>13.00-13.10  	Velkommen ved Anna Karlskov Skyggebjerg </a:t>
            </a:r>
          </a:p>
          <a:p>
            <a:r>
              <a:rPr lang="da-DK" b="1" dirty="0"/>
              <a:t>13.10-13.50 	Hvad fortæller forskningen os om specialevejledning generelt og 			specifikt på DPU?      </a:t>
            </a:r>
          </a:p>
          <a:p>
            <a:r>
              <a:rPr lang="da-DK" b="1" dirty="0"/>
              <a:t>                              </a:t>
            </a:r>
            <a:r>
              <a:rPr lang="da-DK" dirty="0"/>
              <a:t>Pia Seidler Cort og Helle Merete Nordentoft</a:t>
            </a:r>
          </a:p>
          <a:p>
            <a:r>
              <a:rPr lang="da-DK" b="1" dirty="0"/>
              <a:t>14.00-14.45</a:t>
            </a:r>
            <a:r>
              <a:rPr lang="da-DK" dirty="0"/>
              <a:t>	</a:t>
            </a:r>
            <a:r>
              <a:rPr lang="da-DK" b="1" dirty="0"/>
              <a:t>Eksempler fra specialevejledning på DPU </a:t>
            </a:r>
          </a:p>
          <a:p>
            <a:pPr marL="1851738" lvl="3" indent="0" defTabSz="1030288">
              <a:lnSpc>
                <a:spcPct val="100000"/>
              </a:lnSpc>
              <a:buNone/>
            </a:pPr>
            <a:r>
              <a:rPr lang="da-DK" dirty="0"/>
              <a:t>Karen Wistoft,  Anne Maj Nielsen, Marianne Høyen</a:t>
            </a:r>
          </a:p>
          <a:p>
            <a:pPr>
              <a:buNone/>
            </a:pPr>
            <a:r>
              <a:rPr lang="da-DK" b="1" dirty="0"/>
              <a:t>14.50-15.00 	Studenterperspektiv på specialevejledning</a:t>
            </a:r>
          </a:p>
          <a:p>
            <a:pPr>
              <a:buNone/>
            </a:pPr>
            <a:r>
              <a:rPr lang="da-DK" b="1" dirty="0"/>
              <a:t>                              </a:t>
            </a:r>
            <a:r>
              <a:rPr lang="da-DK" dirty="0"/>
              <a:t>Jonathan Sebastian Rossen – tidl. medlem af råd og nævn, nuværende  			specialeskriver   </a:t>
            </a:r>
          </a:p>
          <a:p>
            <a:pPr>
              <a:buNone/>
            </a:pPr>
            <a:r>
              <a:rPr lang="da-DK" b="1" dirty="0"/>
              <a:t>15.00-15.45 	Drøftelse i </a:t>
            </a:r>
            <a:r>
              <a:rPr lang="da-DK" b="1" dirty="0" smtClean="0"/>
              <a:t>grupper</a:t>
            </a:r>
            <a:endParaRPr lang="da-DK" dirty="0"/>
          </a:p>
          <a:p>
            <a:pPr>
              <a:buNone/>
            </a:pPr>
            <a:r>
              <a:rPr lang="da-DK" b="1" dirty="0"/>
              <a:t>15.45-16.00 	Formel opsamling </a:t>
            </a:r>
          </a:p>
          <a:p>
            <a:pPr>
              <a:buNone/>
            </a:pPr>
            <a:r>
              <a:rPr lang="da-DK" b="1" dirty="0"/>
              <a:t>Kl. 16.00  - 	L</a:t>
            </a:r>
            <a:r>
              <a:rPr lang="da-DK" b="1" dirty="0">
                <a:sym typeface="Wingdings" panose="05000000000000000000" pitchFamily="2" charset="2"/>
              </a:rPr>
              <a:t>idt koldt at drikke…….. </a:t>
            </a:r>
            <a:endParaRPr lang="da-DK" b="1" dirty="0"/>
          </a:p>
          <a:p>
            <a:pPr>
              <a:buNone/>
            </a:pPr>
            <a:endParaRPr lang="da-DK" b="1" dirty="0"/>
          </a:p>
          <a:p>
            <a:endParaRPr lang="da-DK" dirty="0"/>
          </a:p>
        </p:txBody>
      </p:sp>
    </p:spTree>
    <p:custDataLst>
      <p:tags r:id="rId1"/>
    </p:custDataLst>
    <p:extLst>
      <p:ext uri="{BB962C8B-B14F-4D97-AF65-F5344CB8AC3E}">
        <p14:creationId xmlns:p14="http://schemas.microsoft.com/office/powerpoint/2010/main" val="28133657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udfordringerne</a:t>
            </a:r>
            <a:endParaRPr lang="da-DK" dirty="0"/>
          </a:p>
        </p:txBody>
      </p:sp>
      <p:graphicFrame>
        <p:nvGraphicFramePr>
          <p:cNvPr id="6" name="Pladsholder til indhold 5"/>
          <p:cNvGraphicFramePr>
            <a:graphicFrameLocks noGrp="1"/>
          </p:cNvGraphicFramePr>
          <p:nvPr>
            <p:ph idx="1"/>
            <p:extLst/>
          </p:nvPr>
        </p:nvGraphicFramePr>
        <p:xfrm>
          <a:off x="985838" y="1960563"/>
          <a:ext cx="10220325" cy="393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Pladsholder til dato 3"/>
          <p:cNvSpPr>
            <a:spLocks noGrp="1"/>
          </p:cNvSpPr>
          <p:nvPr>
            <p:ph type="dt" sz="half" idx="10"/>
          </p:nvPr>
        </p:nvSpPr>
        <p:spPr/>
        <p:txBody>
          <a:bodyPr/>
          <a:lstStyle/>
          <a:p>
            <a:fld id="{DF2BD4DE-FFFC-46C5-B0A8-B5F20D0D0D98}" type="datetime1">
              <a:rPr lang="da-DK" smtClean="0"/>
              <a:t>23-03-2023</a:t>
            </a:fld>
            <a:r>
              <a:rPr lang="da-DK" smtClean="0"/>
              <a:t>11-12-2019</a:t>
            </a:r>
            <a:endParaRPr lang="da-DK" dirty="0"/>
          </a:p>
        </p:txBody>
      </p:sp>
      <p:sp>
        <p:nvSpPr>
          <p:cNvPr id="5" name="Pladsholder til sidefod 4"/>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27332659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
            </a:r>
            <a:br>
              <a:rPr lang="da-DK" dirty="0" smtClean="0"/>
            </a:br>
            <a:r>
              <a:rPr lang="da-DK" dirty="0" smtClean="0"/>
              <a:t>Hvori ligger det svære? </a:t>
            </a:r>
            <a:endParaRPr lang="da-DK" dirty="0"/>
          </a:p>
        </p:txBody>
      </p:sp>
      <p:sp>
        <p:nvSpPr>
          <p:cNvPr id="3" name="Pladsholder til indhold 2"/>
          <p:cNvSpPr>
            <a:spLocks noGrp="1"/>
          </p:cNvSpPr>
          <p:nvPr>
            <p:ph idx="1"/>
          </p:nvPr>
        </p:nvSpPr>
        <p:spPr/>
        <p:txBody>
          <a:bodyPr/>
          <a:lstStyle/>
          <a:p>
            <a:pPr marL="342900" indent="-342900">
              <a:buFont typeface="Wingdings" panose="05000000000000000000" pitchFamily="2" charset="2"/>
              <a:buChar char="§"/>
            </a:pPr>
            <a:r>
              <a:rPr lang="da-DK" dirty="0" smtClean="0"/>
              <a:t>Hvor meget skal jeg vejlede – hvor langt skal jeg gå?</a:t>
            </a:r>
          </a:p>
          <a:p>
            <a:pPr marL="342900" indent="-342900">
              <a:buFont typeface="Wingdings" panose="05000000000000000000" pitchFamily="2" charset="2"/>
              <a:buChar char="§"/>
            </a:pPr>
            <a:r>
              <a:rPr lang="da-DK" dirty="0" smtClean="0"/>
              <a:t>Hvilken uskreven moralsk kontrakt indgår jeg i som vejleder? </a:t>
            </a:r>
          </a:p>
          <a:p>
            <a:pPr marL="342900" indent="-342900">
              <a:buFont typeface="Wingdings" panose="05000000000000000000" pitchFamily="2" charset="2"/>
              <a:buChar char="§"/>
            </a:pPr>
            <a:r>
              <a:rPr lang="da-DK" dirty="0" smtClean="0"/>
              <a:t>Hvornår er den studerende ikke kvalificeret til at skrive speciale?</a:t>
            </a:r>
          </a:p>
          <a:p>
            <a:pPr marL="342900" indent="-342900">
              <a:buFont typeface="Wingdings" panose="05000000000000000000" pitchFamily="2" charset="2"/>
              <a:buChar char="§"/>
            </a:pPr>
            <a:r>
              <a:rPr lang="da-DK" dirty="0" smtClean="0"/>
              <a:t>Hvad vil der ske, hvis den studerende ikke gennemfører sit specialeforløb?</a:t>
            </a:r>
          </a:p>
          <a:p>
            <a:pPr marL="342900" indent="-342900">
              <a:buFont typeface="Wingdings" panose="05000000000000000000" pitchFamily="2" charset="2"/>
              <a:buChar char="§"/>
            </a:pPr>
            <a:r>
              <a:rPr lang="da-DK" dirty="0" smtClean="0"/>
              <a:t>Står jeg med ”den andens liv i mine hænder”?</a:t>
            </a:r>
          </a:p>
          <a:p>
            <a:pPr marL="342900" indent="-342900">
              <a:buFont typeface="Wingdings" panose="05000000000000000000" pitchFamily="2" charset="2"/>
              <a:buChar char="§"/>
            </a:pPr>
            <a:r>
              <a:rPr lang="da-DK" dirty="0" smtClean="0"/>
              <a:t>Har jeg tjek på hjælpeforanstaltningerne – kan jeg henvise til Arts-hjælp? </a:t>
            </a:r>
          </a:p>
          <a:p>
            <a:pPr marL="342900" indent="-342900">
              <a:buFont typeface="Wingdings" panose="05000000000000000000" pitchFamily="2" charset="2"/>
              <a:buChar char="§"/>
            </a:pPr>
            <a:r>
              <a:rPr lang="da-DK" dirty="0" smtClean="0"/>
              <a:t>Kan hun/han overhovedet varetage et arbejde efterfølgende? Er det et minus el. plus? </a:t>
            </a:r>
          </a:p>
          <a:p>
            <a:pPr marL="342900" indent="-342900">
              <a:buFont typeface="Wingdings" panose="05000000000000000000" pitchFamily="2" charset="2"/>
              <a:buChar char="§"/>
            </a:pPr>
            <a:r>
              <a:rPr lang="da-DK" dirty="0" smtClean="0"/>
              <a:t>Hvis jeg vælger fra – overtager mine kolleger så blot specialevejledningen? </a:t>
            </a:r>
          </a:p>
          <a:p>
            <a:endParaRPr lang="da-DK" dirty="0"/>
          </a:p>
        </p:txBody>
      </p:sp>
      <p:sp>
        <p:nvSpPr>
          <p:cNvPr id="4" name="Pladsholder til dato 3"/>
          <p:cNvSpPr>
            <a:spLocks noGrp="1"/>
          </p:cNvSpPr>
          <p:nvPr>
            <p:ph type="dt" sz="half" idx="10"/>
          </p:nvPr>
        </p:nvSpPr>
        <p:spPr/>
        <p:txBody>
          <a:bodyPr/>
          <a:lstStyle/>
          <a:p>
            <a:fld id="{1B285B03-5B08-4B88-85B9-0789BB523A31}" type="datetime1">
              <a:rPr lang="da-DK" smtClean="0"/>
              <a:t>23-03-2023</a:t>
            </a:fld>
            <a:r>
              <a:rPr lang="da-DK" smtClean="0"/>
              <a:t>11-12-2019</a:t>
            </a:r>
            <a:endParaRPr lang="da-DK" dirty="0"/>
          </a:p>
        </p:txBody>
      </p:sp>
      <p:sp>
        <p:nvSpPr>
          <p:cNvPr id="5" name="Pladsholder til sidefod 4"/>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259270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Hvad er vejledningens funktion? </a:t>
            </a:r>
            <a:endParaRPr lang="da-DK" dirty="0"/>
          </a:p>
        </p:txBody>
      </p:sp>
      <p:graphicFrame>
        <p:nvGraphicFramePr>
          <p:cNvPr id="5" name="Pladsholder til indhold 4"/>
          <p:cNvGraphicFramePr>
            <a:graphicFrameLocks noGrp="1"/>
          </p:cNvGraphicFramePr>
          <p:nvPr>
            <p:ph idx="1"/>
            <p:extLst>
              <p:ext uri="{D42A27DB-BD31-4B8C-83A1-F6EECF244321}">
                <p14:modId xmlns:p14="http://schemas.microsoft.com/office/powerpoint/2010/main" val="590682829"/>
              </p:ext>
            </p:extLst>
          </p:nvPr>
        </p:nvGraphicFramePr>
        <p:xfrm>
          <a:off x="985838" y="1960563"/>
          <a:ext cx="10220325" cy="393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Pladsholder til dato 3"/>
          <p:cNvSpPr>
            <a:spLocks noGrp="1"/>
          </p:cNvSpPr>
          <p:nvPr>
            <p:ph type="dt" sz="half" idx="10"/>
          </p:nvPr>
        </p:nvSpPr>
        <p:spPr/>
        <p:txBody>
          <a:bodyPr/>
          <a:lstStyle/>
          <a:p>
            <a:fld id="{8BC19221-DBB5-4B0D-AF06-E5192C6A23CF}" type="datetime1">
              <a:rPr lang="da-DK" smtClean="0"/>
              <a:t>23-03-2023</a:t>
            </a:fld>
            <a:r>
              <a:rPr lang="da-DK" smtClean="0"/>
              <a:t>11-12-2019</a:t>
            </a:r>
            <a:endParaRPr lang="da-DK" dirty="0"/>
          </a:p>
        </p:txBody>
      </p:sp>
      <p:sp>
        <p:nvSpPr>
          <p:cNvPr id="7" name="Pladsholder til sidefod 6"/>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25021764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15913" y="620687"/>
            <a:ext cx="11557000" cy="1008113"/>
          </a:xfrm>
        </p:spPr>
        <p:txBody>
          <a:bodyPr/>
          <a:lstStyle/>
          <a:p>
            <a:r>
              <a:rPr lang="da-DK" dirty="0" smtClean="0"/>
              <a:t>Asymmetri</a:t>
            </a:r>
            <a:endParaRPr lang="da-DK" dirty="0"/>
          </a:p>
        </p:txBody>
      </p:sp>
      <p:sp>
        <p:nvSpPr>
          <p:cNvPr id="13315" name="Rectangle 3"/>
          <p:cNvSpPr>
            <a:spLocks noGrp="1" noChangeArrowheads="1"/>
          </p:cNvSpPr>
          <p:nvPr>
            <p:ph sz="half" idx="1"/>
          </p:nvPr>
        </p:nvSpPr>
        <p:spPr/>
        <p:txBody>
          <a:bodyPr/>
          <a:lstStyle/>
          <a:p>
            <a:pPr>
              <a:buNone/>
            </a:pPr>
            <a:r>
              <a:rPr lang="da-DK" dirty="0" smtClean="0"/>
              <a:t>Relationen mellem vejleder og studerende er asymmetrisk</a:t>
            </a:r>
            <a:r>
              <a:rPr lang="da-DK" dirty="0"/>
              <a:t> </a:t>
            </a:r>
            <a:r>
              <a:rPr lang="da-DK" dirty="0" smtClean="0"/>
              <a:t>mht.:  </a:t>
            </a:r>
          </a:p>
          <a:p>
            <a:pPr lvl="1">
              <a:buFont typeface="Wingdings" panose="05000000000000000000" pitchFamily="2" charset="2"/>
              <a:buChar char="§"/>
            </a:pPr>
            <a:r>
              <a:rPr lang="da-DK" dirty="0" smtClean="0"/>
              <a:t>Viden</a:t>
            </a:r>
            <a:endParaRPr lang="da-DK" dirty="0"/>
          </a:p>
          <a:p>
            <a:pPr lvl="1">
              <a:buFont typeface="Wingdings" panose="05000000000000000000" pitchFamily="2" charset="2"/>
              <a:buChar char="§"/>
            </a:pPr>
            <a:r>
              <a:rPr lang="da-DK" dirty="0" smtClean="0"/>
              <a:t>Erfaring</a:t>
            </a:r>
            <a:endParaRPr lang="da-DK" dirty="0"/>
          </a:p>
          <a:p>
            <a:pPr lvl="1">
              <a:buFont typeface="Wingdings" panose="05000000000000000000" pitchFamily="2" charset="2"/>
              <a:buChar char="§"/>
            </a:pPr>
            <a:r>
              <a:rPr lang="da-DK" dirty="0" smtClean="0"/>
              <a:t>Status </a:t>
            </a:r>
            <a:endParaRPr lang="da-DK" dirty="0"/>
          </a:p>
          <a:p>
            <a:pPr lvl="1">
              <a:buFont typeface="Wingdings" panose="05000000000000000000" pitchFamily="2" charset="2"/>
              <a:buChar char="§"/>
            </a:pPr>
            <a:r>
              <a:rPr lang="da-DK" dirty="0" smtClean="0"/>
              <a:t>Rolle</a:t>
            </a:r>
          </a:p>
          <a:p>
            <a:pPr lvl="1">
              <a:buFont typeface="Wingdings" panose="05000000000000000000" pitchFamily="2" charset="2"/>
              <a:buChar char="§"/>
            </a:pPr>
            <a:r>
              <a:rPr lang="da-DK" dirty="0" smtClean="0"/>
              <a:t>Magt (ingen neutral vejledning)</a:t>
            </a:r>
            <a:endParaRPr lang="da-DK" dirty="0"/>
          </a:p>
        </p:txBody>
      </p:sp>
      <p:pic>
        <p:nvPicPr>
          <p:cNvPr id="2050" name="Picture 2" descr="C:\Users\kawi\AppData\Local\Microsoft\Windows\Temporary Internet Files\Content.IE5\D9YSHFLX\MC900078794[1].wmf"/>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6971265" y="2759255"/>
            <a:ext cx="2019782" cy="2990491"/>
          </a:xfrm>
          <a:prstGeom prst="rect">
            <a:avLst/>
          </a:prstGeom>
          <a:noFill/>
          <a:extLst>
            <a:ext uri="{909E8E84-426E-40DD-AFC4-6F175D3DCCD1}">
              <a14:hiddenFill xmlns:a14="http://schemas.microsoft.com/office/drawing/2010/main">
                <a:solidFill>
                  <a:srgbClr val="FFFFFF"/>
                </a:solidFill>
              </a14:hiddenFill>
            </a:ext>
          </a:extLst>
        </p:spPr>
      </p:pic>
      <p:sp>
        <p:nvSpPr>
          <p:cNvPr id="2" name="Pladsholder til dato 1"/>
          <p:cNvSpPr>
            <a:spLocks noGrp="1"/>
          </p:cNvSpPr>
          <p:nvPr>
            <p:ph type="dt" sz="half" idx="10"/>
          </p:nvPr>
        </p:nvSpPr>
        <p:spPr/>
        <p:txBody>
          <a:bodyPr/>
          <a:lstStyle/>
          <a:p>
            <a:fld id="{0F488828-8AE1-4F8F-9706-746992651609}" type="datetime1">
              <a:rPr lang="da-DK" altLang="en-US" smtClean="0"/>
              <a:t>23-03-2023</a:t>
            </a:fld>
            <a:endParaRPr lang="da-DK" altLang="en-US"/>
          </a:p>
        </p:txBody>
      </p:sp>
      <p:sp>
        <p:nvSpPr>
          <p:cNvPr id="3" name="Pladsholder til sidefod 2"/>
          <p:cNvSpPr>
            <a:spLocks noGrp="1"/>
          </p:cNvSpPr>
          <p:nvPr>
            <p:ph type="ftr" sz="quarter" idx="11"/>
          </p:nvPr>
        </p:nvSpPr>
        <p:spPr/>
        <p:txBody>
          <a:bodyPr/>
          <a:lstStyle/>
          <a:p>
            <a:endParaRPr lang="da-DK" altLang="en-US"/>
          </a:p>
        </p:txBody>
      </p:sp>
    </p:spTree>
    <p:extLst>
      <p:ext uri="{BB962C8B-B14F-4D97-AF65-F5344CB8AC3E}">
        <p14:creationId xmlns:p14="http://schemas.microsoft.com/office/powerpoint/2010/main" val="9854253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Sociale spilleregler og sprog</a:t>
            </a:r>
            <a:endParaRPr lang="da-DK" dirty="0"/>
          </a:p>
        </p:txBody>
      </p:sp>
      <p:sp>
        <p:nvSpPr>
          <p:cNvPr id="3" name="Pladsholder til indhold 2"/>
          <p:cNvSpPr>
            <a:spLocks noGrp="1"/>
          </p:cNvSpPr>
          <p:nvPr>
            <p:ph idx="1"/>
          </p:nvPr>
        </p:nvSpPr>
        <p:spPr/>
        <p:txBody>
          <a:bodyPr/>
          <a:lstStyle/>
          <a:p>
            <a:pPr marL="342900" indent="-342900">
              <a:buFont typeface="Wingdings" panose="05000000000000000000" pitchFamily="2" charset="2"/>
              <a:buChar char="§"/>
            </a:pPr>
            <a:r>
              <a:rPr lang="da-DK" sz="2400" dirty="0"/>
              <a:t>Respekt</a:t>
            </a:r>
          </a:p>
          <a:p>
            <a:r>
              <a:rPr lang="da-DK" sz="2400" dirty="0"/>
              <a:t>ex. </a:t>
            </a:r>
            <a:r>
              <a:rPr lang="da-DK" sz="2400" dirty="0" smtClean="0"/>
              <a:t>den </a:t>
            </a:r>
            <a:r>
              <a:rPr lang="da-DK" sz="2400" dirty="0"/>
              <a:t>studerende venter til vejlederen har talt færdig</a:t>
            </a:r>
          </a:p>
          <a:p>
            <a:endParaRPr lang="da-DK" sz="2400" dirty="0" smtClean="0"/>
          </a:p>
          <a:p>
            <a:pPr marL="342900" indent="-342900">
              <a:buFont typeface="Wingdings" panose="05000000000000000000" pitchFamily="2" charset="2"/>
              <a:buChar char="§"/>
            </a:pPr>
            <a:r>
              <a:rPr lang="da-DK" sz="2400" dirty="0"/>
              <a:t>S</a:t>
            </a:r>
            <a:r>
              <a:rPr lang="da-DK" sz="2400" dirty="0" smtClean="0"/>
              <a:t>ocial </a:t>
            </a:r>
            <a:r>
              <a:rPr lang="en-US" sz="2400" dirty="0"/>
              <a:t>bonding</a:t>
            </a:r>
            <a:r>
              <a:rPr lang="da-DK" sz="2400" dirty="0"/>
              <a:t> </a:t>
            </a:r>
          </a:p>
          <a:p>
            <a:r>
              <a:rPr lang="da-DK" sz="2400" dirty="0"/>
              <a:t>ex. ‘bølgelængde’ eller humor</a:t>
            </a:r>
          </a:p>
          <a:p>
            <a:endParaRPr lang="da-DK" sz="2400" dirty="0"/>
          </a:p>
          <a:p>
            <a:pPr marL="342900" indent="-342900">
              <a:buFont typeface="Wingdings" panose="05000000000000000000" pitchFamily="2" charset="2"/>
              <a:buChar char="§"/>
            </a:pPr>
            <a:r>
              <a:rPr lang="da-DK" sz="2400" dirty="0"/>
              <a:t>O</a:t>
            </a:r>
            <a:r>
              <a:rPr lang="da-DK" sz="2400" dirty="0" smtClean="0"/>
              <a:t>pmuntring</a:t>
            </a:r>
            <a:endParaRPr lang="da-DK" sz="2400" dirty="0"/>
          </a:p>
          <a:p>
            <a:r>
              <a:rPr lang="da-DK" sz="2400" dirty="0"/>
              <a:t>ex. vejlederen stiller </a:t>
            </a:r>
            <a:r>
              <a:rPr lang="da-DK" sz="2400" dirty="0" smtClean="0"/>
              <a:t>‘dejlige’ eller ‘lindrende’ spørgsmål</a:t>
            </a:r>
            <a:r>
              <a:rPr lang="da-DK" sz="2400" dirty="0"/>
              <a:t>…</a:t>
            </a:r>
          </a:p>
          <a:p>
            <a:pPr>
              <a:buNone/>
            </a:pPr>
            <a:endParaRPr lang="da-DK" dirty="0"/>
          </a:p>
        </p:txBody>
      </p:sp>
      <p:sp>
        <p:nvSpPr>
          <p:cNvPr id="4" name="Pladsholder til dato 3"/>
          <p:cNvSpPr>
            <a:spLocks noGrp="1"/>
          </p:cNvSpPr>
          <p:nvPr>
            <p:ph type="dt" sz="half" idx="10"/>
          </p:nvPr>
        </p:nvSpPr>
        <p:spPr/>
        <p:txBody>
          <a:bodyPr/>
          <a:lstStyle/>
          <a:p>
            <a:fld id="{DF2BD4DE-FFFC-46C5-B0A8-B5F20D0D0D98}" type="datetime1">
              <a:rPr lang="da-DK" smtClean="0"/>
              <a:t>23-03-2023</a:t>
            </a:fld>
            <a:r>
              <a:rPr lang="da-DK" smtClean="0"/>
              <a:t>11-12-2019</a:t>
            </a:r>
            <a:endParaRPr lang="da-DK" dirty="0"/>
          </a:p>
        </p:txBody>
      </p:sp>
      <p:sp>
        <p:nvSpPr>
          <p:cNvPr id="5" name="Pladsholder til sidefod 4"/>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8638878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Ansvar og roller</a:t>
            </a:r>
            <a:endParaRPr lang="da-DK" dirty="0"/>
          </a:p>
        </p:txBody>
      </p:sp>
      <p:sp>
        <p:nvSpPr>
          <p:cNvPr id="3" name="Pladsholder til indhold 2"/>
          <p:cNvSpPr>
            <a:spLocks noGrp="1"/>
          </p:cNvSpPr>
          <p:nvPr>
            <p:ph idx="1"/>
          </p:nvPr>
        </p:nvSpPr>
        <p:spPr/>
        <p:txBody>
          <a:bodyPr/>
          <a:lstStyle/>
          <a:p>
            <a:pPr marL="342900" indent="-342900">
              <a:buFont typeface="Wingdings" panose="05000000000000000000" pitchFamily="2" charset="2"/>
              <a:buChar char="§"/>
            </a:pPr>
            <a:r>
              <a:rPr lang="da-DK" sz="2400" dirty="0" smtClean="0"/>
              <a:t>Ambitionsniveau – hvad skal der komme ud af vejledningen?</a:t>
            </a:r>
          </a:p>
          <a:p>
            <a:pPr marL="342900" indent="-342900">
              <a:buFont typeface="Wingdings" panose="05000000000000000000" pitchFamily="2" charset="2"/>
              <a:buChar char="§"/>
            </a:pPr>
            <a:r>
              <a:rPr lang="da-DK" sz="2400" dirty="0" smtClean="0"/>
              <a:t>Forventningsforskelle?</a:t>
            </a:r>
          </a:p>
          <a:p>
            <a:pPr marL="342900" indent="-342900">
              <a:buFont typeface="Wingdings" panose="05000000000000000000" pitchFamily="2" charset="2"/>
              <a:buChar char="§"/>
            </a:pPr>
            <a:r>
              <a:rPr lang="da-DK" sz="2400" dirty="0" smtClean="0"/>
              <a:t>Magt – styring?</a:t>
            </a:r>
          </a:p>
          <a:p>
            <a:pPr marL="342900" indent="-342900">
              <a:buFont typeface="Wingdings" panose="05000000000000000000" pitchFamily="2" charset="2"/>
              <a:buChar char="§"/>
            </a:pPr>
            <a:r>
              <a:rPr lang="da-DK" sz="2400" dirty="0" smtClean="0"/>
              <a:t>Forpligter det mig at spørge til udfordringerne?</a:t>
            </a:r>
          </a:p>
          <a:p>
            <a:pPr marL="342900" indent="-342900">
              <a:buFont typeface="Wingdings" panose="05000000000000000000" pitchFamily="2" charset="2"/>
              <a:buChar char="§"/>
            </a:pPr>
            <a:r>
              <a:rPr lang="da-DK" sz="2400" dirty="0" smtClean="0"/>
              <a:t>Hvordan vurderes vejledningsparathed?</a:t>
            </a:r>
          </a:p>
          <a:p>
            <a:pPr marL="774900" lvl="1" indent="-342900">
              <a:buFont typeface="Wingdings" panose="05000000000000000000" pitchFamily="2" charset="2"/>
              <a:buChar char="§"/>
            </a:pPr>
            <a:r>
              <a:rPr lang="da-DK" sz="2400" dirty="0" smtClean="0"/>
              <a:t>Modtagelig for vejledning?</a:t>
            </a:r>
          </a:p>
          <a:p>
            <a:pPr marL="774900" lvl="1" indent="-342900">
              <a:buFont typeface="Wingdings" panose="05000000000000000000" pitchFamily="2" charset="2"/>
              <a:buChar char="§"/>
            </a:pPr>
            <a:r>
              <a:rPr lang="da-DK" sz="2400" dirty="0" smtClean="0"/>
              <a:t>Modtagelig for anden hjælp/støtte?</a:t>
            </a:r>
            <a:endParaRPr lang="da-DK" sz="2400" dirty="0"/>
          </a:p>
          <a:p>
            <a:endParaRPr lang="da-DK" dirty="0"/>
          </a:p>
        </p:txBody>
      </p:sp>
      <p:sp>
        <p:nvSpPr>
          <p:cNvPr id="4" name="Pladsholder til dato 3"/>
          <p:cNvSpPr>
            <a:spLocks noGrp="1"/>
          </p:cNvSpPr>
          <p:nvPr>
            <p:ph type="dt" sz="half" idx="10"/>
          </p:nvPr>
        </p:nvSpPr>
        <p:spPr/>
        <p:txBody>
          <a:bodyPr/>
          <a:lstStyle/>
          <a:p>
            <a:fld id="{312EC52E-3320-4847-ABFD-A8D06E734216}" type="datetime1">
              <a:rPr lang="da-DK" smtClean="0"/>
              <a:t>23-03-2023</a:t>
            </a:fld>
            <a:r>
              <a:rPr lang="da-DK" smtClean="0"/>
              <a:t>11-12-2019</a:t>
            </a:r>
            <a:endParaRPr lang="da-DK" dirty="0"/>
          </a:p>
        </p:txBody>
      </p:sp>
      <p:sp>
        <p:nvSpPr>
          <p:cNvPr id="5" name="Pladsholder til sidefod 4"/>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19532698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5913" y="548680"/>
            <a:ext cx="11557000" cy="1080119"/>
          </a:xfrm>
        </p:spPr>
        <p:txBody>
          <a:bodyPr/>
          <a:lstStyle/>
          <a:p>
            <a:r>
              <a:rPr lang="da-DK" dirty="0" smtClean="0"/>
              <a:t>Den personlige dimension</a:t>
            </a:r>
            <a:endParaRPr lang="da-DK" dirty="0"/>
          </a:p>
        </p:txBody>
      </p:sp>
      <p:sp>
        <p:nvSpPr>
          <p:cNvPr id="3" name="Pladsholder til indhold 2"/>
          <p:cNvSpPr>
            <a:spLocks noGrp="1"/>
          </p:cNvSpPr>
          <p:nvPr>
            <p:ph sz="half" idx="1"/>
          </p:nvPr>
        </p:nvSpPr>
        <p:spPr>
          <a:xfrm>
            <a:off x="1154952" y="2132857"/>
            <a:ext cx="4848044" cy="3886948"/>
          </a:xfrm>
        </p:spPr>
        <p:txBody>
          <a:bodyPr>
            <a:normAutofit/>
          </a:bodyPr>
          <a:lstStyle/>
          <a:p>
            <a:pPr marL="342900" indent="-342900">
              <a:buFont typeface="Wingdings" panose="05000000000000000000" pitchFamily="2" charset="2"/>
              <a:buChar char="§"/>
            </a:pPr>
            <a:r>
              <a:rPr lang="da-DK" sz="2400" dirty="0" smtClean="0"/>
              <a:t>Personlige </a:t>
            </a:r>
            <a:r>
              <a:rPr lang="da-DK" sz="2400" dirty="0"/>
              <a:t>reaktioner, følelser, </a:t>
            </a:r>
            <a:r>
              <a:rPr lang="da-DK" sz="2400" dirty="0" smtClean="0"/>
              <a:t>belastninger, selvbeskyttelse…?</a:t>
            </a:r>
          </a:p>
          <a:p>
            <a:pPr marL="342900" indent="-342900">
              <a:buFont typeface="Wingdings" panose="05000000000000000000" pitchFamily="2" charset="2"/>
              <a:buChar char="§"/>
            </a:pPr>
            <a:endParaRPr lang="da-DK" sz="2400" dirty="0"/>
          </a:p>
          <a:p>
            <a:pPr marL="342900" indent="-342900">
              <a:buFont typeface="Wingdings" panose="05000000000000000000" pitchFamily="2" charset="2"/>
              <a:buChar char="§"/>
            </a:pPr>
            <a:r>
              <a:rPr lang="da-DK" sz="2400" dirty="0" smtClean="0"/>
              <a:t>Vejlederens</a:t>
            </a:r>
            <a:r>
              <a:rPr lang="da-DK" sz="2400" dirty="0"/>
              <a:t> </a:t>
            </a:r>
            <a:r>
              <a:rPr lang="da-DK" sz="2400" dirty="0" smtClean="0"/>
              <a:t>grænsesætning</a:t>
            </a:r>
          </a:p>
          <a:p>
            <a:pPr marL="774900" lvl="1" indent="-342900">
              <a:buFont typeface="Wingdings" panose="05000000000000000000" pitchFamily="2" charset="2"/>
              <a:buChar char="§"/>
            </a:pPr>
            <a:r>
              <a:rPr lang="da-DK" sz="2400" dirty="0" smtClean="0"/>
              <a:t>Andre </a:t>
            </a:r>
            <a:r>
              <a:rPr lang="da-DK" sz="2400" dirty="0"/>
              <a:t>resursepersoner (</a:t>
            </a:r>
            <a:r>
              <a:rPr lang="da-DK" sz="2400" dirty="0" smtClean="0"/>
              <a:t>hjælp </a:t>
            </a:r>
            <a:r>
              <a:rPr lang="da-DK" sz="2400" dirty="0"/>
              <a:t>eller </a:t>
            </a:r>
            <a:r>
              <a:rPr lang="da-DK" sz="2400" dirty="0" smtClean="0"/>
              <a:t>rådgivning)?</a:t>
            </a:r>
            <a:endParaRPr lang="da-DK" sz="2400" dirty="0"/>
          </a:p>
          <a:p>
            <a:endParaRPr lang="da-DK" dirty="0" smtClean="0"/>
          </a:p>
          <a:p>
            <a:endParaRPr lang="da-DK" dirty="0" smtClean="0"/>
          </a:p>
          <a:p>
            <a:endParaRPr lang="da-DK" dirty="0"/>
          </a:p>
        </p:txBody>
      </p:sp>
      <p:pic>
        <p:nvPicPr>
          <p:cNvPr id="3076" name="Picture 4" descr="C:\Users\kawi\AppData\Local\Microsoft\Windows\Temporary Internet Files\Content.IE5\D9YSHFLX\MC900433818[1].pn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7966620" y="2708331"/>
            <a:ext cx="2736000" cy="2736000"/>
          </a:xfrm>
          <a:prstGeom prst="rect">
            <a:avLst/>
          </a:prstGeom>
          <a:noFill/>
          <a:extLst>
            <a:ext uri="{909E8E84-426E-40DD-AFC4-6F175D3DCCD1}">
              <a14:hiddenFill xmlns:a14="http://schemas.microsoft.com/office/drawing/2010/main">
                <a:solidFill>
                  <a:srgbClr val="FFFFFF"/>
                </a:solidFill>
              </a14:hiddenFill>
            </a:ext>
          </a:extLst>
        </p:spPr>
      </p:pic>
      <p:sp>
        <p:nvSpPr>
          <p:cNvPr id="4" name="Pladsholder til dato 3"/>
          <p:cNvSpPr>
            <a:spLocks noGrp="1"/>
          </p:cNvSpPr>
          <p:nvPr>
            <p:ph type="dt" sz="half" idx="10"/>
          </p:nvPr>
        </p:nvSpPr>
        <p:spPr/>
        <p:txBody>
          <a:bodyPr/>
          <a:lstStyle/>
          <a:p>
            <a:fld id="{5F6B4C12-AE84-4738-A3A7-A8DBE0BAC5EB}" type="datetime1">
              <a:rPr lang="da-DK" smtClean="0"/>
              <a:t>23-03-2023</a:t>
            </a:fld>
            <a:endParaRPr lang="da-DK"/>
          </a:p>
        </p:txBody>
      </p:sp>
      <p:sp>
        <p:nvSpPr>
          <p:cNvPr id="5" name="Pladsholder til sidefod 4"/>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1308505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Centrale pointer og råd</a:t>
            </a:r>
            <a:endParaRPr lang="da-DK" dirty="0"/>
          </a:p>
        </p:txBody>
      </p:sp>
      <p:sp>
        <p:nvSpPr>
          <p:cNvPr id="3" name="Pladsholder til indhold 2"/>
          <p:cNvSpPr>
            <a:spLocks noGrp="1"/>
          </p:cNvSpPr>
          <p:nvPr>
            <p:ph idx="1"/>
          </p:nvPr>
        </p:nvSpPr>
        <p:spPr/>
        <p:txBody>
          <a:bodyPr>
            <a:normAutofit/>
          </a:bodyPr>
          <a:lstStyle/>
          <a:p>
            <a:pPr>
              <a:buNone/>
            </a:pPr>
            <a:r>
              <a:rPr lang="da-DK" b="1" dirty="0" smtClean="0"/>
              <a:t>Vejledning er ikke terapi</a:t>
            </a:r>
          </a:p>
          <a:p>
            <a:pPr marL="342900" indent="-342900">
              <a:buFont typeface="Wingdings" panose="05000000000000000000" pitchFamily="2" charset="2"/>
              <a:buChar char="§"/>
            </a:pPr>
            <a:r>
              <a:rPr lang="da-DK" dirty="0" smtClean="0"/>
              <a:t>Lav rammeaftaler: tidsforbrug, form, forberedelser, vejlederens tilgængelighed</a:t>
            </a:r>
          </a:p>
          <a:p>
            <a:pPr marL="342900" indent="-342900">
              <a:buFont typeface="Wingdings" panose="05000000000000000000" pitchFamily="2" charset="2"/>
              <a:buChar char="§"/>
            </a:pPr>
            <a:r>
              <a:rPr lang="da-DK" dirty="0" smtClean="0"/>
              <a:t>Afklar målet for vejledningen fra starten og løbende </a:t>
            </a:r>
            <a:r>
              <a:rPr lang="da-DK" dirty="0"/>
              <a:t>hinandens forståelser </a:t>
            </a:r>
            <a:r>
              <a:rPr lang="da-DK" dirty="0" smtClean="0"/>
              <a:t>af målet</a:t>
            </a:r>
          </a:p>
          <a:p>
            <a:pPr marL="342900" indent="-342900">
              <a:buFont typeface="Wingdings" panose="05000000000000000000" pitchFamily="2" charset="2"/>
              <a:buChar char="§"/>
            </a:pPr>
            <a:r>
              <a:rPr lang="da-DK" dirty="0" smtClean="0"/>
              <a:t>Lav en realisme-vurdering: hvor enige/</a:t>
            </a:r>
            <a:r>
              <a:rPr lang="da-DK" dirty="0" err="1" smtClean="0"/>
              <a:t>ueninge</a:t>
            </a:r>
            <a:r>
              <a:rPr lang="da-DK" dirty="0" smtClean="0"/>
              <a:t> er i? </a:t>
            </a:r>
            <a:r>
              <a:rPr lang="da-DK" dirty="0" smtClean="0">
                <a:sym typeface="Wingdings" panose="05000000000000000000" pitchFamily="2" charset="2"/>
              </a:rPr>
              <a:t> </a:t>
            </a:r>
            <a:r>
              <a:rPr lang="da-DK" dirty="0" smtClean="0"/>
              <a:t>den </a:t>
            </a:r>
            <a:r>
              <a:rPr lang="da-DK" dirty="0"/>
              <a:t>studerende skal </a:t>
            </a:r>
            <a:r>
              <a:rPr lang="da-DK" dirty="0" smtClean="0"/>
              <a:t>i første omgang selv vurdere sine chancer/kompetencer</a:t>
            </a:r>
          </a:p>
          <a:p>
            <a:pPr marL="342900" indent="-342900">
              <a:buFont typeface="Wingdings" panose="05000000000000000000" pitchFamily="2" charset="2"/>
              <a:buChar char="§"/>
            </a:pPr>
            <a:r>
              <a:rPr lang="da-DK" dirty="0"/>
              <a:t>F</a:t>
            </a:r>
            <a:r>
              <a:rPr lang="da-DK" dirty="0" smtClean="0"/>
              <a:t>asthold vejlederfunktionen – vær ‘professionelt’ åben/ærlig overfor den studerende</a:t>
            </a:r>
          </a:p>
          <a:p>
            <a:pPr marL="342900" indent="-342900">
              <a:buFont typeface="Wingdings" panose="05000000000000000000" pitchFamily="2" charset="2"/>
              <a:buChar char="§"/>
            </a:pPr>
            <a:r>
              <a:rPr lang="da-DK" dirty="0" smtClean="0"/>
              <a:t>Overtag ikke ansvaret for udfordringerne</a:t>
            </a:r>
          </a:p>
          <a:p>
            <a:pPr marL="342900" indent="-342900">
              <a:buFont typeface="Wingdings" panose="05000000000000000000" pitchFamily="2" charset="2"/>
              <a:buChar char="§"/>
            </a:pPr>
            <a:r>
              <a:rPr lang="da-DK" dirty="0" smtClean="0"/>
              <a:t>Trøst ikke (skeln evt. mellem tørst og opmuntring)</a:t>
            </a:r>
          </a:p>
          <a:p>
            <a:pPr marL="342900" indent="-342900">
              <a:buFont typeface="Wingdings" panose="05000000000000000000" pitchFamily="2" charset="2"/>
              <a:buChar char="§"/>
            </a:pPr>
            <a:r>
              <a:rPr lang="da-DK" dirty="0" smtClean="0"/>
              <a:t>Sig fra, om nødvendigt – orienter kolleger/studieleder herom.</a:t>
            </a:r>
          </a:p>
          <a:p>
            <a:pPr marL="342900" indent="-342900">
              <a:buFont typeface="Wingdings" panose="05000000000000000000" pitchFamily="2" charset="2"/>
              <a:buChar char="§"/>
            </a:pPr>
            <a:r>
              <a:rPr lang="da-DK" dirty="0"/>
              <a:t>Tjek den studerendes kontakt til relevant </a:t>
            </a:r>
            <a:r>
              <a:rPr lang="da-DK" dirty="0" smtClean="0"/>
              <a:t>studiestøtte/SPS</a:t>
            </a:r>
            <a:endParaRPr lang="da-DK" dirty="0"/>
          </a:p>
        </p:txBody>
      </p:sp>
      <p:sp>
        <p:nvSpPr>
          <p:cNvPr id="4" name="Pladsholder til dato 3"/>
          <p:cNvSpPr>
            <a:spLocks noGrp="1"/>
          </p:cNvSpPr>
          <p:nvPr>
            <p:ph type="dt" sz="half" idx="10"/>
          </p:nvPr>
        </p:nvSpPr>
        <p:spPr/>
        <p:txBody>
          <a:bodyPr/>
          <a:lstStyle/>
          <a:p>
            <a:fld id="{41A49984-5E9B-4854-95B8-897E456005BF}" type="datetime1">
              <a:rPr lang="da-DK" smtClean="0"/>
              <a:t>23-03-2023</a:t>
            </a:fld>
            <a:endParaRPr lang="da-DK"/>
          </a:p>
        </p:txBody>
      </p:sp>
      <p:sp>
        <p:nvSpPr>
          <p:cNvPr id="5" name="Pladsholder til sidefod 4"/>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163008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a-DK" sz="3600" dirty="0" smtClean="0"/>
              <a:t>Relevante hjemmesider </a:t>
            </a:r>
            <a:br>
              <a:rPr lang="da-DK" sz="3600" dirty="0" smtClean="0"/>
            </a:br>
            <a:r>
              <a:rPr lang="da-DK" sz="3600" dirty="0"/>
              <a:t>s</a:t>
            </a:r>
            <a:r>
              <a:rPr lang="da-DK" sz="3600" dirty="0" smtClean="0"/>
              <a:t>tuderende med særlige udfordringer</a:t>
            </a:r>
            <a:endParaRPr lang="da-DK" sz="3600" dirty="0"/>
          </a:p>
        </p:txBody>
      </p:sp>
      <p:sp>
        <p:nvSpPr>
          <p:cNvPr id="5" name="Pladsholder til indhold 4"/>
          <p:cNvSpPr>
            <a:spLocks noGrp="1"/>
          </p:cNvSpPr>
          <p:nvPr>
            <p:ph idx="1"/>
          </p:nvPr>
        </p:nvSpPr>
        <p:spPr>
          <a:xfrm>
            <a:off x="693812" y="1772816"/>
            <a:ext cx="10220325" cy="3937484"/>
          </a:xfrm>
        </p:spPr>
        <p:txBody>
          <a:bodyPr/>
          <a:lstStyle/>
          <a:p>
            <a:r>
              <a:rPr lang="da-DK" dirty="0" err="1"/>
              <a:t>DPU’s</a:t>
            </a:r>
            <a:r>
              <a:rPr lang="da-DK" dirty="0"/>
              <a:t> side med vejledning til undervisere: </a:t>
            </a:r>
            <a:r>
              <a:rPr lang="da-DK" dirty="0">
                <a:hlinkClick r:id="rId2"/>
              </a:rPr>
              <a:t>https://</a:t>
            </a:r>
            <a:r>
              <a:rPr lang="da-DK" dirty="0" smtClean="0">
                <a:hlinkClick r:id="rId2"/>
              </a:rPr>
              <a:t>edu.medarbejdere.au.dk/undervisere/vejledning-studerende-med-funktionsnedsaettelse</a:t>
            </a:r>
            <a:r>
              <a:rPr lang="da-DK" dirty="0" smtClean="0"/>
              <a:t> </a:t>
            </a:r>
            <a:endParaRPr lang="da-DK" dirty="0"/>
          </a:p>
          <a:p>
            <a:endParaRPr lang="da-DK" dirty="0"/>
          </a:p>
          <a:p>
            <a:r>
              <a:rPr lang="da-DK" dirty="0"/>
              <a:t>Specialpædagogisk Støtte (</a:t>
            </a:r>
            <a:r>
              <a:rPr lang="da-DK" dirty="0" smtClean="0"/>
              <a:t>SPS): </a:t>
            </a:r>
          </a:p>
          <a:p>
            <a:r>
              <a:rPr lang="da-DK" dirty="0" smtClean="0">
                <a:hlinkClick r:id="rId3"/>
              </a:rPr>
              <a:t>https</a:t>
            </a:r>
            <a:r>
              <a:rPr lang="da-DK" dirty="0">
                <a:hlinkClick r:id="rId3"/>
              </a:rPr>
              <a:t>://studerende.au.dk/sps</a:t>
            </a:r>
            <a:r>
              <a:rPr lang="da-DK" dirty="0" smtClean="0">
                <a:hlinkClick r:id="rId3"/>
              </a:rPr>
              <a:t>/</a:t>
            </a:r>
            <a:r>
              <a:rPr lang="da-DK" dirty="0" smtClean="0"/>
              <a:t>  </a:t>
            </a:r>
            <a:endParaRPr lang="da-DK" dirty="0"/>
          </a:p>
          <a:p>
            <a:endParaRPr lang="da-DK" dirty="0"/>
          </a:p>
          <a:p>
            <a:r>
              <a:rPr lang="da-DK" dirty="0" err="1" smtClean="0"/>
              <a:t>Educates</a:t>
            </a:r>
            <a:r>
              <a:rPr lang="da-DK" dirty="0" smtClean="0"/>
              <a:t> vejledning til undervisere: </a:t>
            </a:r>
          </a:p>
          <a:p>
            <a:r>
              <a:rPr lang="da-DK" dirty="0" smtClean="0">
                <a:hlinkClick r:id="rId4"/>
              </a:rPr>
              <a:t>https</a:t>
            </a:r>
            <a:r>
              <a:rPr lang="da-DK" dirty="0">
                <a:hlinkClick r:id="rId4"/>
              </a:rPr>
              <a:t>://</a:t>
            </a:r>
            <a:r>
              <a:rPr lang="da-DK" dirty="0" smtClean="0">
                <a:hlinkClick r:id="rId4"/>
              </a:rPr>
              <a:t>educate.au.dk/fokusomraader/studerende-med-funktionsnedsaettelser</a:t>
            </a:r>
            <a:r>
              <a:rPr lang="da-DK" dirty="0" smtClean="0"/>
              <a:t> </a:t>
            </a:r>
          </a:p>
          <a:p>
            <a:endParaRPr lang="da-DK" dirty="0"/>
          </a:p>
          <a:p>
            <a:r>
              <a:rPr lang="da-DK" dirty="0" smtClean="0"/>
              <a:t>Studiestøtte: </a:t>
            </a:r>
          </a:p>
          <a:p>
            <a:r>
              <a:rPr lang="da-DK" dirty="0" smtClean="0">
                <a:hlinkClick r:id="rId5"/>
              </a:rPr>
              <a:t>Studiestøtte </a:t>
            </a:r>
            <a:r>
              <a:rPr lang="da-DK" dirty="0">
                <a:hlinkClick r:id="rId5"/>
              </a:rPr>
              <a:t>(au.dk</a:t>
            </a:r>
            <a:r>
              <a:rPr lang="da-DK" dirty="0" smtClean="0">
                <a:hlinkClick r:id="rId5"/>
              </a:rPr>
              <a:t>)</a:t>
            </a:r>
            <a:endParaRPr lang="da-DK" dirty="0"/>
          </a:p>
          <a:p>
            <a:endParaRPr lang="da-DK" dirty="0"/>
          </a:p>
        </p:txBody>
      </p:sp>
      <p:sp>
        <p:nvSpPr>
          <p:cNvPr id="3" name="Pladsholder til dato 2"/>
          <p:cNvSpPr>
            <a:spLocks noGrp="1"/>
          </p:cNvSpPr>
          <p:nvPr>
            <p:ph type="dt" sz="half" idx="10"/>
          </p:nvPr>
        </p:nvSpPr>
        <p:spPr/>
        <p:txBody>
          <a:bodyPr/>
          <a:lstStyle/>
          <a:p>
            <a:fld id="{78EBD56E-3564-4576-A7A2-508081C1A0E0}" type="datetime1">
              <a:rPr lang="da-DK" smtClean="0"/>
              <a:t>23-03-2023</a:t>
            </a:fld>
            <a:r>
              <a:rPr lang="da-DK" smtClean="0"/>
              <a:t>11-12-2019</a:t>
            </a:r>
            <a:endParaRPr lang="da-DK" dirty="0"/>
          </a:p>
        </p:txBody>
      </p:sp>
      <p:sp>
        <p:nvSpPr>
          <p:cNvPr id="2" name="Pladsholder til sidefod 1"/>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21263048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øvelse</a:t>
            </a:r>
            <a:endParaRPr lang="da-DK" dirty="0"/>
          </a:p>
        </p:txBody>
      </p:sp>
      <p:sp>
        <p:nvSpPr>
          <p:cNvPr id="3" name="Pladsholder til indhold 2"/>
          <p:cNvSpPr>
            <a:spLocks noGrp="1"/>
          </p:cNvSpPr>
          <p:nvPr>
            <p:ph idx="1"/>
          </p:nvPr>
        </p:nvSpPr>
        <p:spPr/>
        <p:txBody>
          <a:bodyPr/>
          <a:lstStyle/>
          <a:p>
            <a:pPr marL="514350" indent="-514350">
              <a:buFont typeface="+mj-lt"/>
              <a:buAutoNum type="romanUcPeriod"/>
            </a:pPr>
            <a:r>
              <a:rPr lang="da-DK" sz="2400" dirty="0" smtClean="0"/>
              <a:t>Beskriv en ikke-kompetent eller ikke-vejledningsparat studerende</a:t>
            </a:r>
          </a:p>
          <a:p>
            <a:pPr marL="514350" indent="-514350">
              <a:buFont typeface="+mj-lt"/>
              <a:buAutoNum type="romanUcPeriod"/>
            </a:pPr>
            <a:endParaRPr lang="da-DK" sz="2400" dirty="0"/>
          </a:p>
          <a:p>
            <a:pPr marL="514350" indent="-514350">
              <a:buFont typeface="+mj-lt"/>
              <a:buAutoNum type="romanUcPeriod"/>
            </a:pPr>
            <a:r>
              <a:rPr lang="da-DK" sz="2400" dirty="0" smtClean="0"/>
              <a:t>Del beskrivelsen med anden specialevejleder og snak om ligheder (sammenfald) og forskelle i jeres beskrivelser</a:t>
            </a:r>
          </a:p>
          <a:p>
            <a:pPr marL="514350" indent="-514350">
              <a:buFont typeface="+mj-lt"/>
              <a:buAutoNum type="romanUcPeriod"/>
            </a:pPr>
            <a:endParaRPr lang="da-DK" sz="2400" dirty="0"/>
          </a:p>
          <a:p>
            <a:pPr marL="514350" indent="-514350">
              <a:buFont typeface="+mj-lt"/>
              <a:buAutoNum type="romanUcPeriod"/>
            </a:pPr>
            <a:r>
              <a:rPr lang="da-DK" sz="2400" dirty="0" smtClean="0"/>
              <a:t>Lav værdiafklaring – hvad er vigtigst og hvorfor? </a:t>
            </a:r>
          </a:p>
          <a:p>
            <a:endParaRPr lang="da-DK" dirty="0"/>
          </a:p>
          <a:p>
            <a:endParaRPr lang="da-DK" dirty="0"/>
          </a:p>
        </p:txBody>
      </p:sp>
      <p:sp>
        <p:nvSpPr>
          <p:cNvPr id="4" name="Pladsholder til dato 3"/>
          <p:cNvSpPr>
            <a:spLocks noGrp="1"/>
          </p:cNvSpPr>
          <p:nvPr>
            <p:ph type="dt" sz="half" idx="10"/>
          </p:nvPr>
        </p:nvSpPr>
        <p:spPr/>
        <p:txBody>
          <a:bodyPr/>
          <a:lstStyle/>
          <a:p>
            <a:fld id="{DF2BD4DE-FFFC-46C5-B0A8-B5F20D0D0D98}" type="datetime1">
              <a:rPr lang="da-DK" smtClean="0"/>
              <a:t>23-03-2023</a:t>
            </a:fld>
            <a:r>
              <a:rPr lang="da-DK" smtClean="0"/>
              <a:t>11-12-2019</a:t>
            </a:r>
            <a:endParaRPr lang="da-DK" dirty="0"/>
          </a:p>
        </p:txBody>
      </p:sp>
      <p:sp>
        <p:nvSpPr>
          <p:cNvPr id="5" name="Pladsholder til sidefod 4"/>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13340380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a-DK" sz="4800" dirty="0"/>
              <a:t>Den universitetspædagogiske og </a:t>
            </a:r>
            <a:r>
              <a:rPr lang="da-DK" sz="4800" dirty="0" err="1"/>
              <a:t>didaKtiske</a:t>
            </a:r>
            <a:r>
              <a:rPr lang="da-DK" sz="4800" dirty="0"/>
              <a:t> indsats  på DPU</a:t>
            </a:r>
          </a:p>
        </p:txBody>
      </p:sp>
      <p:sp>
        <p:nvSpPr>
          <p:cNvPr id="6" name="Pladsholder til indhold 5">
            <a:extLst>
              <a:ext uri="{FF2B5EF4-FFF2-40B4-BE49-F238E27FC236}">
                <a16:creationId xmlns:a16="http://schemas.microsoft.com/office/drawing/2014/main" id="{1173EBB4-7A15-72F7-1FC1-68D0763EE745}"/>
              </a:ext>
            </a:extLst>
          </p:cNvPr>
          <p:cNvSpPr txBox="1">
            <a:spLocks noGrp="1"/>
          </p:cNvSpPr>
          <p:nvPr>
            <p:ph idx="1"/>
          </p:nvPr>
        </p:nvSpPr>
        <p:spPr>
          <a:xfrm>
            <a:off x="985838" y="1960563"/>
            <a:ext cx="10220325" cy="3613297"/>
          </a:xfrm>
          <a:prstGeom prst="rect">
            <a:avLst/>
          </a:prstGeom>
          <a:noFill/>
        </p:spPr>
        <p:txBody>
          <a:bodyPr wrap="square" lIns="0" tIns="0" rIns="0" bIns="0" rtlCol="0">
            <a:spAutoFit/>
          </a:bodyPr>
          <a:lstStyle/>
          <a:p>
            <a:pPr>
              <a:lnSpc>
                <a:spcPct val="100000"/>
              </a:lnSpc>
            </a:pPr>
            <a:r>
              <a:rPr lang="da-DK" sz="2000" dirty="0"/>
              <a:t>Med det universitetspædagogiske og -didaktiske udviklingsprojekt ønsker DPU at skabe rammer for at igangsætte, eksperimentere og skabe erfaring med nye undervisnings – og vejledningsformater. </a:t>
            </a:r>
          </a:p>
          <a:p>
            <a:pPr>
              <a:lnSpc>
                <a:spcPct val="100000"/>
              </a:lnSpc>
            </a:pPr>
            <a:r>
              <a:rPr lang="da-DK" sz="2000" dirty="0"/>
              <a:t> </a:t>
            </a:r>
          </a:p>
          <a:p>
            <a:pPr>
              <a:lnSpc>
                <a:spcPct val="100000"/>
              </a:lnSpc>
            </a:pPr>
            <a:r>
              <a:rPr lang="da-DK" sz="2000" dirty="0"/>
              <a:t>Ambitioner (men ikke begrænsninger):</a:t>
            </a:r>
          </a:p>
          <a:p>
            <a:pPr marL="342900" lvl="0" indent="-342900">
              <a:lnSpc>
                <a:spcPct val="100000"/>
              </a:lnSpc>
              <a:buFont typeface="Arial" panose="020B0604020202020204" pitchFamily="34" charset="0"/>
              <a:buChar char="•"/>
            </a:pPr>
            <a:r>
              <a:rPr lang="da-DK" sz="2000" dirty="0"/>
              <a:t>At have de studerendes faglige udvikling i centrum</a:t>
            </a:r>
          </a:p>
          <a:p>
            <a:pPr marL="342900" lvl="0" indent="-342900">
              <a:lnSpc>
                <a:spcPct val="100000"/>
              </a:lnSpc>
              <a:buFont typeface="Arial" panose="020B0604020202020204" pitchFamily="34" charset="0"/>
              <a:buChar char="•"/>
            </a:pPr>
            <a:r>
              <a:rPr lang="da-DK" sz="2000" dirty="0"/>
              <a:t>At bygge videre på eksisterende erfarings- og/eller forskningsviden</a:t>
            </a:r>
          </a:p>
          <a:p>
            <a:pPr marL="342900" lvl="0" indent="-342900">
              <a:lnSpc>
                <a:spcPct val="100000"/>
              </a:lnSpc>
              <a:buFont typeface="Arial" panose="020B0604020202020204" pitchFamily="34" charset="0"/>
              <a:buChar char="•"/>
            </a:pPr>
            <a:r>
              <a:rPr lang="da-DK" sz="2000" dirty="0"/>
              <a:t>At udvikle DPU i forhold til pædagogisk, organisatorisk og økonomisk bæredygtighed</a:t>
            </a:r>
          </a:p>
          <a:p>
            <a:pPr marL="342900" lvl="0" indent="-342900">
              <a:lnSpc>
                <a:spcPct val="100000"/>
              </a:lnSpc>
              <a:buFont typeface="Arial" panose="020B0604020202020204" pitchFamily="34" charset="0"/>
              <a:buChar char="•"/>
            </a:pPr>
            <a:r>
              <a:rPr lang="da-DK" sz="2000" dirty="0"/>
              <a:t>Vokser ud af medarbejderes behov, motivation og interesse</a:t>
            </a:r>
          </a:p>
          <a:p>
            <a:endParaRPr lang="en-GB" dirty="0"/>
          </a:p>
        </p:txBody>
      </p:sp>
    </p:spTree>
    <p:custDataLst>
      <p:tags r:id="rId1"/>
    </p:custDataLst>
    <p:extLst>
      <p:ext uri="{BB962C8B-B14F-4D97-AF65-F5344CB8AC3E}">
        <p14:creationId xmlns:p14="http://schemas.microsoft.com/office/powerpoint/2010/main" val="35359252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009824" y="1722255"/>
            <a:ext cx="10220325" cy="2049792"/>
          </a:xfrm>
        </p:spPr>
        <p:txBody>
          <a:bodyPr/>
          <a:lstStyle/>
          <a:p>
            <a:r>
              <a:rPr lang="da-DK" sz="4400" dirty="0">
                <a:effectLst/>
                <a:latin typeface="Arial Rounded MT Bold" panose="020F0704030504030204" pitchFamily="34" charset="0"/>
                <a:ea typeface="Calibri" panose="020F0502020204030204" pitchFamily="34" charset="0"/>
              </a:rPr>
              <a:t>Specialehold </a:t>
            </a:r>
            <a:r>
              <a:rPr lang="da-DK" sz="1800" dirty="0">
                <a:effectLst/>
                <a:latin typeface="Arial Rounded MT Bold" panose="020F0704030504030204" pitchFamily="34" charset="0"/>
                <a:ea typeface="Calibri" panose="020F0502020204030204" pitchFamily="34" charset="0"/>
              </a:rPr>
              <a:t/>
            </a:r>
            <a:br>
              <a:rPr lang="da-DK" sz="1800" dirty="0">
                <a:effectLst/>
                <a:latin typeface="Arial Rounded MT Bold" panose="020F0704030504030204" pitchFamily="34" charset="0"/>
                <a:ea typeface="Calibri" panose="020F0502020204030204" pitchFamily="34" charset="0"/>
              </a:rPr>
            </a:br>
            <a:r>
              <a:rPr lang="da-DK" sz="2800" dirty="0">
                <a:effectLst/>
                <a:latin typeface="Arial Rounded MT Bold" panose="020F0704030504030204" pitchFamily="34" charset="0"/>
                <a:ea typeface="Calibri" panose="020F0502020204030204" pitchFamily="34" charset="0"/>
              </a:rPr>
              <a:t>erfaringer med fællesskabsstøttende specialevejledning på pædagogisk psykologi</a:t>
            </a:r>
            <a:br>
              <a:rPr lang="da-DK" sz="2800" dirty="0">
                <a:effectLst/>
                <a:latin typeface="Arial Rounded MT Bold" panose="020F0704030504030204" pitchFamily="34" charset="0"/>
                <a:ea typeface="Calibri" panose="020F0502020204030204" pitchFamily="34" charset="0"/>
              </a:rPr>
            </a:br>
            <a:r>
              <a:rPr lang="da-DK" sz="2800" dirty="0">
                <a:effectLst/>
                <a:latin typeface="Arial Rounded MT Bold" panose="020F0704030504030204" pitchFamily="34" charset="0"/>
                <a:ea typeface="Calibri" panose="020F0502020204030204" pitchFamily="34" charset="0"/>
              </a:rPr>
              <a:t/>
            </a:r>
            <a:br>
              <a:rPr lang="da-DK" sz="2800" dirty="0">
                <a:effectLst/>
                <a:latin typeface="Arial Rounded MT Bold" panose="020F0704030504030204" pitchFamily="34" charset="0"/>
                <a:ea typeface="Calibri" panose="020F0502020204030204" pitchFamily="34" charset="0"/>
              </a:rPr>
            </a:br>
            <a:r>
              <a:rPr lang="da-DK" sz="2000" cap="none" dirty="0">
                <a:latin typeface="Arial Rounded MT Bold" panose="020F0704030504030204" pitchFamily="34" charset="0"/>
                <a:ea typeface="Calibri" panose="020F0502020204030204" pitchFamily="34" charset="0"/>
              </a:rPr>
              <a:t>A</a:t>
            </a:r>
            <a:r>
              <a:rPr lang="da-DK" sz="2000" cap="none" dirty="0">
                <a:effectLst/>
                <a:latin typeface="Arial Rounded MT Bold" panose="020F0704030504030204" pitchFamily="34" charset="0"/>
                <a:ea typeface="Calibri" panose="020F0502020204030204" pitchFamily="34" charset="0"/>
              </a:rPr>
              <a:t>nne </a:t>
            </a:r>
            <a:r>
              <a:rPr lang="da-DK" sz="2000" cap="none" dirty="0">
                <a:latin typeface="Arial Rounded MT Bold" panose="020F0704030504030204" pitchFamily="34" charset="0"/>
                <a:ea typeface="Calibri" panose="020F0502020204030204" pitchFamily="34" charset="0"/>
              </a:rPr>
              <a:t>M</a:t>
            </a:r>
            <a:r>
              <a:rPr lang="da-DK" sz="2000" cap="none" dirty="0">
                <a:effectLst/>
                <a:latin typeface="Arial Rounded MT Bold" panose="020F0704030504030204" pitchFamily="34" charset="0"/>
                <a:ea typeface="Calibri" panose="020F0502020204030204" pitchFamily="34" charset="0"/>
              </a:rPr>
              <a:t>aj </a:t>
            </a:r>
            <a:r>
              <a:rPr lang="da-DK" sz="2000" cap="none" dirty="0">
                <a:latin typeface="Arial Rounded MT Bold" panose="020F0704030504030204" pitchFamily="34" charset="0"/>
                <a:ea typeface="Calibri" panose="020F0502020204030204" pitchFamily="34" charset="0"/>
              </a:rPr>
              <a:t>N</a:t>
            </a:r>
            <a:r>
              <a:rPr lang="da-DK" sz="2000" cap="none" dirty="0">
                <a:effectLst/>
                <a:latin typeface="Arial Rounded MT Bold" panose="020F0704030504030204" pitchFamily="34" charset="0"/>
                <a:ea typeface="Calibri" panose="020F0502020204030204" pitchFamily="34" charset="0"/>
              </a:rPr>
              <a:t>ielsen - </a:t>
            </a:r>
            <a:r>
              <a:rPr lang="da-DK" sz="2000" cap="none" dirty="0">
                <a:solidFill>
                  <a:schemeClr val="accent3">
                    <a:lumMod val="75000"/>
                  </a:schemeClr>
                </a:solidFill>
                <a:effectLst/>
                <a:latin typeface="Arial Rounded MT Bold" panose="020F0704030504030204" pitchFamily="34" charset="0"/>
                <a:ea typeface="Calibri" panose="020F0502020204030204" pitchFamily="34" charset="0"/>
                <a:hlinkClick r:id="rId3">
                  <a:extLst>
                    <a:ext uri="{A12FA001-AC4F-418D-AE19-62706E023703}">
                      <ahyp:hlinkClr xmlns="" xmlns:ahyp="http://schemas.microsoft.com/office/drawing/2018/hyperlinkcolor" val="tx"/>
                    </a:ext>
                  </a:extLst>
                </a:hlinkClick>
              </a:rPr>
              <a:t>amn@edu.au.dk</a:t>
            </a:r>
            <a:r>
              <a:rPr lang="da-DK" sz="2000" cap="none" dirty="0">
                <a:solidFill>
                  <a:schemeClr val="accent3">
                    <a:lumMod val="75000"/>
                  </a:schemeClr>
                </a:solidFill>
                <a:effectLst/>
                <a:latin typeface="Arial Rounded MT Bold" panose="020F0704030504030204" pitchFamily="34" charset="0"/>
                <a:ea typeface="Calibri" panose="020F0502020204030204" pitchFamily="34" charset="0"/>
              </a:rPr>
              <a:t> </a:t>
            </a:r>
            <a:endParaRPr lang="da-DK" sz="2000" dirty="0">
              <a:solidFill>
                <a:schemeClr val="accent3">
                  <a:lumMod val="75000"/>
                </a:schemeClr>
              </a:solidFill>
              <a:latin typeface="Arial Rounded MT Bold" panose="020F0704030504030204" pitchFamily="34" charset="0"/>
            </a:endParaRPr>
          </a:p>
        </p:txBody>
      </p:sp>
    </p:spTree>
    <p:custDataLst>
      <p:tags r:id="rId1"/>
    </p:custDataLst>
    <p:extLst>
      <p:ext uri="{BB962C8B-B14F-4D97-AF65-F5344CB8AC3E}">
        <p14:creationId xmlns:p14="http://schemas.microsoft.com/office/powerpoint/2010/main" val="24068339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301BF1-1F98-C92E-646D-E0911C9C83D1}"/>
              </a:ext>
            </a:extLst>
          </p:cNvPr>
          <p:cNvSpPr>
            <a:spLocks noGrp="1"/>
          </p:cNvSpPr>
          <p:nvPr>
            <p:ph type="title"/>
          </p:nvPr>
        </p:nvSpPr>
        <p:spPr/>
        <p:txBody>
          <a:bodyPr/>
          <a:lstStyle/>
          <a:p>
            <a:r>
              <a:rPr lang="da-DK" sz="3200" dirty="0">
                <a:latin typeface="Arial Rounded MT Bold" panose="020F0704030504030204" pitchFamily="34" charset="0"/>
              </a:rPr>
              <a:t>Hvad er ‘specialehold’?</a:t>
            </a:r>
          </a:p>
        </p:txBody>
      </p:sp>
      <p:sp>
        <p:nvSpPr>
          <p:cNvPr id="3" name="Pladsholder til indhold 2">
            <a:extLst>
              <a:ext uri="{FF2B5EF4-FFF2-40B4-BE49-F238E27FC236}">
                <a16:creationId xmlns:a16="http://schemas.microsoft.com/office/drawing/2014/main" id="{0E54CE41-2393-4BD2-C99D-F748A12E8556}"/>
              </a:ext>
            </a:extLst>
          </p:cNvPr>
          <p:cNvSpPr>
            <a:spLocks noGrp="1"/>
          </p:cNvSpPr>
          <p:nvPr>
            <p:ph idx="1"/>
          </p:nvPr>
        </p:nvSpPr>
        <p:spPr>
          <a:xfrm>
            <a:off x="765820" y="1124744"/>
            <a:ext cx="10657184" cy="4769643"/>
          </a:xfrm>
        </p:spPr>
        <p:txBody>
          <a:bodyPr/>
          <a:lstStyle/>
          <a:p>
            <a:pPr>
              <a:lnSpc>
                <a:spcPct val="115000"/>
              </a:lnSpc>
              <a:spcAft>
                <a:spcPts val="1000"/>
              </a:spcAft>
            </a:pPr>
            <a:r>
              <a:rPr lang="da-DK" dirty="0">
                <a:effectLst/>
                <a:latin typeface="Cambria" panose="02040503050406030204" pitchFamily="18" charset="0"/>
                <a:ea typeface="Cambria" panose="02040503050406030204" pitchFamily="18" charset="0"/>
                <a:cs typeface="Times New Roman" panose="02020603050405020304" pitchFamily="18" charset="0"/>
              </a:rPr>
              <a:t>Specialehold er vejlederes forslag til områder, studerende kan skrive speciale indenfor. På specialehold er der særlig gode muligheder for at få vejledning indenfor vejleders forskningsfelt. </a:t>
            </a:r>
          </a:p>
          <a:p>
            <a:pPr>
              <a:lnSpc>
                <a:spcPct val="115000"/>
              </a:lnSpc>
              <a:spcAft>
                <a:spcPts val="1000"/>
              </a:spcAft>
            </a:pPr>
            <a:r>
              <a:rPr lang="da-DK" dirty="0">
                <a:effectLst/>
                <a:latin typeface="Cambria" panose="02040503050406030204" pitchFamily="18" charset="0"/>
                <a:ea typeface="Cambria" panose="02040503050406030204" pitchFamily="18" charset="0"/>
                <a:cs typeface="Times New Roman" panose="02020603050405020304" pitchFamily="18" charset="0"/>
              </a:rPr>
              <a:t>Vejledning på specialehold omfatter deltagelse i fælles vejledningsaktiviteter sammen med medstuderende (fx fælles diskussion af problemformuleringer, formalia, kollektiv sparring, </a:t>
            </a:r>
            <a:r>
              <a:rPr lang="da-DK" dirty="0">
                <a:effectLst/>
                <a:latin typeface="Cambria" panose="02040503050406030204" pitchFamily="18" charset="0"/>
                <a:ea typeface="Cambria" panose="02040503050406030204" pitchFamily="18" charset="0"/>
                <a:cs typeface="Arial" panose="020B0604020202020204" pitchFamily="34" charset="0"/>
              </a:rPr>
              <a:t>oplæg ved såvel vejleder som studerende, feedback til studerende ud fra oplæg og tekster, ligesom der kan indgå øvelser af forskellig art, fx korte skriveøvelser, arbejde med State of the Art m.m.</a:t>
            </a:r>
            <a:r>
              <a:rPr lang="da-DK" dirty="0">
                <a:effectLst/>
                <a:latin typeface="Cambria" panose="02040503050406030204" pitchFamily="18" charset="0"/>
                <a:ea typeface="Cambria" panose="02040503050406030204" pitchFamily="18" charset="0"/>
                <a:cs typeface="Times New Roman" panose="02020603050405020304" pitchFamily="18" charset="0"/>
              </a:rPr>
              <a:t>)</a:t>
            </a:r>
            <a:r>
              <a:rPr lang="da-DK" dirty="0">
                <a:effectLst/>
                <a:latin typeface="Cambria" panose="02040503050406030204" pitchFamily="18" charset="0"/>
                <a:ea typeface="Cambria" panose="02040503050406030204" pitchFamily="18" charset="0"/>
                <a:cs typeface="Arial" panose="020B0604020202020204" pitchFamily="34" charset="0"/>
              </a:rPr>
              <a:t>. Desuden får studerende ud fra skriftlige oplæg vejledning på deres individuelle projekter </a:t>
            </a:r>
            <a:r>
              <a:rPr lang="da-DK" dirty="0">
                <a:effectLst/>
                <a:latin typeface="Cambria" panose="02040503050406030204" pitchFamily="18" charset="0"/>
                <a:ea typeface="Cambria" panose="02040503050406030204" pitchFamily="18" charset="0"/>
                <a:cs typeface="Times New Roman" panose="02020603050405020304" pitchFamily="18" charset="0"/>
              </a:rPr>
              <a:t>af en vejleder, der er tilknyttet holdet</a:t>
            </a:r>
            <a:r>
              <a:rPr lang="da-DK" dirty="0">
                <a:effectLst/>
                <a:latin typeface="Cambria" panose="02040503050406030204" pitchFamily="18" charset="0"/>
                <a:ea typeface="Cambria" panose="02040503050406030204" pitchFamily="18" charset="0"/>
                <a:cs typeface="Arial" panose="020B0604020202020204" pitchFamily="34" charset="0"/>
              </a:rPr>
              <a:t>.</a:t>
            </a:r>
          </a:p>
          <a:p>
            <a:pPr>
              <a:lnSpc>
                <a:spcPct val="115000"/>
              </a:lnSpc>
              <a:spcAft>
                <a:spcPts val="1000"/>
              </a:spcAft>
            </a:pPr>
            <a:r>
              <a:rPr lang="da-DK" dirty="0">
                <a:effectLst/>
                <a:latin typeface="Cambria" panose="02040503050406030204" pitchFamily="18" charset="0"/>
                <a:ea typeface="Cambria" panose="02040503050406030204" pitchFamily="18" charset="0"/>
                <a:cs typeface="Arial" panose="020B0604020202020204" pitchFamily="34" charset="0"/>
              </a:rPr>
              <a:t>Ved vejledning på specialehold forbruger de fælles vejledningsaktiviteter på holdet nogle af de vejledningstimer, der følger hver enkelt specialestuderende (20 t/studerende). </a:t>
            </a:r>
          </a:p>
          <a:p>
            <a:pPr>
              <a:lnSpc>
                <a:spcPct val="115000"/>
              </a:lnSpc>
              <a:spcAft>
                <a:spcPts val="1000"/>
              </a:spcAft>
            </a:pPr>
            <a:r>
              <a:rPr lang="da-DK" dirty="0">
                <a:latin typeface="Cambria" panose="02040503050406030204" pitchFamily="18" charset="0"/>
                <a:ea typeface="Cambria" panose="02040503050406030204" pitchFamily="18" charset="0"/>
                <a:cs typeface="Arial" panose="020B0604020202020204" pitchFamily="34" charset="0"/>
              </a:rPr>
              <a:t>Eks: v</a:t>
            </a:r>
            <a:r>
              <a:rPr lang="da-DK" dirty="0">
                <a:effectLst/>
                <a:latin typeface="Cambria" panose="02040503050406030204" pitchFamily="18" charset="0"/>
                <a:ea typeface="Cambria" panose="02040503050406030204" pitchFamily="18" charset="0"/>
                <a:cs typeface="Arial" panose="020B0604020202020204" pitchFamily="34" charset="0"/>
              </a:rPr>
              <a:t>ed fx 8 stud. </a:t>
            </a:r>
            <a:r>
              <a:rPr lang="da-DK" dirty="0">
                <a:latin typeface="Cambria" panose="02040503050406030204" pitchFamily="18" charset="0"/>
                <a:ea typeface="Cambria" panose="02040503050406030204" pitchFamily="18" charset="0"/>
                <a:cs typeface="Arial" panose="020B0604020202020204" pitchFamily="34" charset="0"/>
              </a:rPr>
              <a:t>= 160 t., hold 4 gange á 4 t. =  16 t. vejledning på hold + 160 – 16 = 144 : 8 = 18 t. </a:t>
            </a:r>
            <a:r>
              <a:rPr lang="da-DK" dirty="0">
                <a:effectLst/>
                <a:latin typeface="Cambria" panose="02040503050406030204" pitchFamily="18" charset="0"/>
                <a:ea typeface="Cambria" panose="02040503050406030204" pitchFamily="18" charset="0"/>
                <a:cs typeface="Arial" panose="020B0604020202020204" pitchFamily="34" charset="0"/>
              </a:rPr>
              <a:t> t</a:t>
            </a:r>
            <a:r>
              <a:rPr lang="da-DK" dirty="0">
                <a:latin typeface="Cambria" panose="02040503050406030204" pitchFamily="18" charset="0"/>
                <a:ea typeface="Cambria" panose="02040503050406030204" pitchFamily="18" charset="0"/>
                <a:cs typeface="Arial" panose="020B0604020202020204" pitchFamily="34" charset="0"/>
              </a:rPr>
              <a:t>il i</a:t>
            </a:r>
            <a:r>
              <a:rPr lang="da-DK" dirty="0">
                <a:effectLst/>
                <a:latin typeface="Cambria" panose="02040503050406030204" pitchFamily="18" charset="0"/>
                <a:ea typeface="Cambria" panose="02040503050406030204" pitchFamily="18" charset="0"/>
                <a:cs typeface="Arial" panose="020B0604020202020204" pitchFamily="34" charset="0"/>
              </a:rPr>
              <a:t>ndividuel vejledning pr. stud. I alt 16 + 18 = 34 t. </a:t>
            </a:r>
            <a:endParaRPr lang="da-DK" dirty="0">
              <a:effectLst/>
              <a:latin typeface="Cambria" panose="02040503050406030204" pitchFamily="18" charset="0"/>
              <a:ea typeface="Cambria" panose="02040503050406030204" pitchFamily="18" charset="0"/>
              <a:cs typeface="Times New Roman" panose="02020603050405020304" pitchFamily="18" charset="0"/>
            </a:endParaRPr>
          </a:p>
          <a:p>
            <a:endParaRPr lang="da-DK" dirty="0"/>
          </a:p>
        </p:txBody>
      </p:sp>
      <p:sp>
        <p:nvSpPr>
          <p:cNvPr id="4" name="Pladsholder til dato 3">
            <a:extLst>
              <a:ext uri="{FF2B5EF4-FFF2-40B4-BE49-F238E27FC236}">
                <a16:creationId xmlns:a16="http://schemas.microsoft.com/office/drawing/2014/main" id="{DB8122A7-8D03-1335-F635-3388468283EE}"/>
              </a:ext>
            </a:extLst>
          </p:cNvPr>
          <p:cNvSpPr>
            <a:spLocks noGrp="1"/>
          </p:cNvSpPr>
          <p:nvPr>
            <p:ph type="dt" sz="half" idx="10"/>
          </p:nvPr>
        </p:nvSpPr>
        <p:spPr/>
        <p:txBody>
          <a:bodyPr/>
          <a:lstStyle/>
          <a:p>
            <a:fld id="{1499D10E-56A3-4D65-A71D-B28645AD2959}" type="datetime1">
              <a:rPr lang="da-DK" smtClean="0"/>
              <a:t>23-03-2023</a:t>
            </a:fld>
            <a:r>
              <a:rPr lang="da-DK"/>
              <a:t>13-03-2023</a:t>
            </a:r>
            <a:endParaRPr lang="da-DK" dirty="0"/>
          </a:p>
        </p:txBody>
      </p:sp>
    </p:spTree>
    <p:extLst>
      <p:ext uri="{BB962C8B-B14F-4D97-AF65-F5344CB8AC3E}">
        <p14:creationId xmlns:p14="http://schemas.microsoft.com/office/powerpoint/2010/main" val="28506980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a-DK" sz="3200" dirty="0">
                <a:latin typeface="Arial Rounded MT Bold" panose="020F0704030504030204" pitchFamily="34" charset="0"/>
              </a:rPr>
              <a:t>Specialehold undersøgt</a:t>
            </a:r>
          </a:p>
        </p:txBody>
      </p:sp>
      <p:sp>
        <p:nvSpPr>
          <p:cNvPr id="5" name="Content Placeholder 4"/>
          <p:cNvSpPr>
            <a:spLocks noGrp="1"/>
          </p:cNvSpPr>
          <p:nvPr>
            <p:ph idx="1"/>
          </p:nvPr>
        </p:nvSpPr>
        <p:spPr>
          <a:xfrm>
            <a:off x="621804" y="1196752"/>
            <a:ext cx="10584359" cy="4697635"/>
          </a:xfrm>
        </p:spPr>
        <p:txBody>
          <a:bodyPr/>
          <a:lstStyle/>
          <a:p>
            <a:pPr>
              <a:buNone/>
            </a:pPr>
            <a:r>
              <a:rPr lang="da-DK" sz="2000" dirty="0">
                <a:effectLst/>
                <a:latin typeface="Cambria" panose="02040503050406030204" pitchFamily="18" charset="0"/>
                <a:ea typeface="Cambria" panose="02040503050406030204" pitchFamily="18" charset="0"/>
                <a:cs typeface="Calibri" panose="020F0502020204030204" pitchFamily="34" charset="0"/>
              </a:rPr>
              <a:t>Efter studiemiljøundersøgelsen 2011 blev der bevilliget midler til at undersøge </a:t>
            </a:r>
            <a:r>
              <a:rPr lang="da-DK" sz="2000" i="1" dirty="0">
                <a:effectLst/>
                <a:latin typeface="Cambria" panose="02040503050406030204" pitchFamily="18" charset="0"/>
                <a:ea typeface="Cambria" panose="02040503050406030204" pitchFamily="18" charset="0"/>
                <a:cs typeface="Calibri" panose="020F0502020204030204" pitchFamily="34" charset="0"/>
              </a:rPr>
              <a:t>Erfaringsbaseret vejledning på specialehold p</a:t>
            </a:r>
            <a:r>
              <a:rPr lang="da-DK" dirty="0">
                <a:latin typeface="Cambria" panose="02040503050406030204" pitchFamily="18" charset="0"/>
                <a:ea typeface="Cambria" panose="02040503050406030204" pitchFamily="18" charset="0"/>
                <a:cs typeface="Calibri" panose="020F0502020204030204" pitchFamily="34" charset="0"/>
              </a:rPr>
              <a:t>å Kandidatuddannelsen i Pædagogisk Psykologi, hvor specialevejledning på hold (siden 2009) så ud til at støtte studerendes specialearbejde, forebygge ensomhed og styrke studiemiljø. </a:t>
            </a:r>
          </a:p>
          <a:p>
            <a:pPr>
              <a:buNone/>
            </a:pPr>
            <a:endParaRPr lang="da-DK" dirty="0">
              <a:latin typeface="Cambria" panose="02040503050406030204" pitchFamily="18" charset="0"/>
              <a:ea typeface="Cambria" panose="02040503050406030204" pitchFamily="18" charset="0"/>
              <a:cs typeface="Calibri" panose="020F0502020204030204" pitchFamily="34" charset="0"/>
            </a:endParaRPr>
          </a:p>
          <a:p>
            <a:pPr>
              <a:buNone/>
            </a:pPr>
            <a:r>
              <a:rPr lang="da-DK" dirty="0">
                <a:latin typeface="Cambria" panose="02040503050406030204" pitchFamily="18" charset="0"/>
                <a:ea typeface="Cambria" panose="02040503050406030204" pitchFamily="18" charset="0"/>
                <a:cs typeface="Calibri" panose="020F0502020204030204" pitchFamily="34" charset="0"/>
              </a:rPr>
              <a:t>Vi (Anne Maj Nielsen, Mia Herskind og Cathrine Rosentoft) undersøgte:</a:t>
            </a:r>
          </a:p>
          <a:p>
            <a:pPr marL="342900" lvl="0" indent="-342900">
              <a:buFont typeface="Arial" panose="020B0604020202020204" pitchFamily="34" charset="0"/>
              <a:buChar char="•"/>
            </a:pPr>
            <a:r>
              <a:rPr lang="da-DK" b="1" dirty="0">
                <a:latin typeface="Cambria" panose="02040503050406030204" pitchFamily="18" charset="0"/>
                <a:ea typeface="Cambria" panose="02040503050406030204" pitchFamily="18" charset="0"/>
                <a:cs typeface="Calibri" panose="020F0502020204030204" pitchFamily="34" charset="0"/>
              </a:rPr>
              <a:t>Hvordan kan specialevejledning på hold styrke de studerendes faglighed og studietrivsel?</a:t>
            </a:r>
          </a:p>
          <a:p>
            <a:pPr marL="342900" lvl="0" indent="-342900">
              <a:buFont typeface="Arial" panose="020B0604020202020204" pitchFamily="34" charset="0"/>
              <a:buChar char="•"/>
            </a:pPr>
            <a:r>
              <a:rPr lang="da-DK" b="1" dirty="0">
                <a:latin typeface="Cambria" panose="02040503050406030204" pitchFamily="18" charset="0"/>
                <a:ea typeface="Cambria" panose="02040503050406030204" pitchFamily="18" charset="0"/>
                <a:cs typeface="Calibri" panose="020F0502020204030204" pitchFamily="34" charset="0"/>
              </a:rPr>
              <a:t>Hvilke modeller for specialevejledningshold fungerer bedst?</a:t>
            </a:r>
          </a:p>
          <a:p>
            <a:pPr>
              <a:buNone/>
            </a:pPr>
            <a:endParaRPr lang="da-DK" dirty="0">
              <a:latin typeface="Cambria" panose="02040503050406030204" pitchFamily="18" charset="0"/>
              <a:ea typeface="Cambria" panose="02040503050406030204" pitchFamily="18" charset="0"/>
              <a:cs typeface="Calibri" panose="020F0502020204030204" pitchFamily="34" charset="0"/>
            </a:endParaRPr>
          </a:p>
          <a:p>
            <a:r>
              <a:rPr lang="da-DK" dirty="0">
                <a:latin typeface="Cambria" panose="02040503050406030204" pitchFamily="18" charset="0"/>
                <a:ea typeface="Cambria" panose="02040503050406030204" pitchFamily="18" charset="0"/>
                <a:cs typeface="Calibri" panose="020F0502020204030204" pitchFamily="34" charset="0"/>
              </a:rPr>
              <a:t>Lige siden har der været udbudt vejledning på specialehold på pæd.psyk.</a:t>
            </a:r>
          </a:p>
          <a:p>
            <a:pPr lvl="0"/>
            <a:r>
              <a:rPr lang="da-DK" dirty="0">
                <a:latin typeface="Cambria" panose="02040503050406030204" pitchFamily="18" charset="0"/>
                <a:ea typeface="Cambria" panose="02040503050406030204" pitchFamily="18" charset="0"/>
                <a:cs typeface="Calibri" panose="020F0502020204030204" pitchFamily="34" charset="0"/>
              </a:rPr>
              <a:t>Her viser jeg resultater af undersøgelsen i 2011 og dernæst model for specialehold i 2020-erne.</a:t>
            </a:r>
          </a:p>
          <a:p>
            <a:pPr lvl="0"/>
            <a:r>
              <a:rPr lang="da-DK" dirty="0">
                <a:latin typeface="Cambria" panose="02040503050406030204" pitchFamily="18" charset="0"/>
                <a:ea typeface="Cambria" panose="02040503050406030204" pitchFamily="18" charset="0"/>
                <a:cs typeface="Calibri" panose="020F0502020204030204" pitchFamily="34" charset="0"/>
              </a:rPr>
              <a:t>Vigtig ændring siden 2011: fast afleveringsfrist 1. juni + frister i vejledningsplaner.</a:t>
            </a:r>
          </a:p>
          <a:p>
            <a:endParaRPr lang="da-DK" dirty="0"/>
          </a:p>
        </p:txBody>
      </p:sp>
    </p:spTree>
    <p:custDataLst>
      <p:tags r:id="rId1"/>
    </p:custDataLst>
    <p:extLst>
      <p:ext uri="{BB962C8B-B14F-4D97-AF65-F5344CB8AC3E}">
        <p14:creationId xmlns:p14="http://schemas.microsoft.com/office/powerpoint/2010/main" val="30939456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862959-FA95-29D0-E4C0-1790EB460414}"/>
              </a:ext>
            </a:extLst>
          </p:cNvPr>
          <p:cNvSpPr>
            <a:spLocks noGrp="1"/>
          </p:cNvSpPr>
          <p:nvPr>
            <p:ph type="title"/>
          </p:nvPr>
        </p:nvSpPr>
        <p:spPr/>
        <p:txBody>
          <a:bodyPr/>
          <a:lstStyle/>
          <a:p>
            <a:r>
              <a:rPr lang="da-DK" sz="3200" dirty="0">
                <a:latin typeface="Arial Rounded MT Bold" panose="020F0704030504030204" pitchFamily="34" charset="0"/>
              </a:rPr>
              <a:t>Undersøgelsen 2011 - Metode</a:t>
            </a:r>
            <a:r>
              <a:rPr lang="da-DK" sz="4800" dirty="0">
                <a:latin typeface="Arial Rounded MT Bold" panose="020F0704030504030204" pitchFamily="34" charset="0"/>
              </a:rPr>
              <a:t/>
            </a:r>
            <a:br>
              <a:rPr lang="da-DK" sz="4800" dirty="0">
                <a:latin typeface="Arial Rounded MT Bold" panose="020F0704030504030204" pitchFamily="34" charset="0"/>
              </a:rPr>
            </a:br>
            <a:endParaRPr lang="da-DK" dirty="0"/>
          </a:p>
        </p:txBody>
      </p:sp>
      <p:sp>
        <p:nvSpPr>
          <p:cNvPr id="3" name="Pladsholder til indhold 2">
            <a:extLst>
              <a:ext uri="{FF2B5EF4-FFF2-40B4-BE49-F238E27FC236}">
                <a16:creationId xmlns:a16="http://schemas.microsoft.com/office/drawing/2014/main" id="{7AC86591-7E26-2CED-6AC5-39A3C4D338FE}"/>
              </a:ext>
            </a:extLst>
          </p:cNvPr>
          <p:cNvSpPr>
            <a:spLocks noGrp="1"/>
          </p:cNvSpPr>
          <p:nvPr>
            <p:ph idx="1"/>
          </p:nvPr>
        </p:nvSpPr>
        <p:spPr>
          <a:xfrm>
            <a:off x="765820" y="1268760"/>
            <a:ext cx="10440343" cy="4625627"/>
          </a:xfrm>
        </p:spPr>
        <p:txBody>
          <a:bodyPr/>
          <a:lstStyle/>
          <a:p>
            <a:r>
              <a:rPr lang="da-DK" dirty="0">
                <a:solidFill>
                  <a:prstClr val="black"/>
                </a:solidFill>
                <a:latin typeface="Arial Rounded MT Bold" panose="020F0704030504030204" pitchFamily="34" charset="0"/>
              </a:rPr>
              <a:t>Studerende:</a:t>
            </a:r>
            <a:endParaRPr lang="da-DK" dirty="0"/>
          </a:p>
          <a:p>
            <a:pPr marL="0" lvl="0" indent="0">
              <a:buNone/>
            </a:pPr>
            <a:r>
              <a:rPr lang="da-DK" dirty="0">
                <a:solidFill>
                  <a:prstClr val="black"/>
                </a:solidFill>
                <a:latin typeface="Arial Rounded MT Bold" panose="020F0704030504030204" pitchFamily="34" charset="0"/>
              </a:rPr>
              <a:t>Fokusgruppeinterviews </a:t>
            </a:r>
          </a:p>
          <a:p>
            <a:pPr marL="0" lvl="0" indent="0">
              <a:buNone/>
            </a:pPr>
            <a:r>
              <a:rPr lang="da-DK" dirty="0">
                <a:solidFill>
                  <a:prstClr val="black"/>
                </a:solidFill>
                <a:latin typeface="Arial Rounded MT Bold" panose="020F0704030504030204" pitchFamily="34" charset="0"/>
              </a:rPr>
              <a:t>I alt 4 interviews  med 17 studerende (14 fra 2011; 3 fra 2010)</a:t>
            </a:r>
          </a:p>
          <a:p>
            <a:pPr marL="0" lvl="0" indent="0">
              <a:buNone/>
            </a:pPr>
            <a:r>
              <a:rPr lang="da-DK" dirty="0">
                <a:solidFill>
                  <a:prstClr val="black"/>
                </a:solidFill>
                <a:latin typeface="Arial Rounded MT Bold" panose="020F0704030504030204" pitchFamily="34" charset="0"/>
              </a:rPr>
              <a:t>Repræsenterede 4 specialehold</a:t>
            </a:r>
          </a:p>
          <a:p>
            <a:pPr marL="0" lvl="0" indent="0">
              <a:buNone/>
            </a:pPr>
            <a:endParaRPr lang="da-DK" dirty="0">
              <a:solidFill>
                <a:prstClr val="black"/>
              </a:solidFill>
              <a:latin typeface="Arial Rounded MT Bold" panose="020F0704030504030204" pitchFamily="34" charset="0"/>
            </a:endParaRPr>
          </a:p>
          <a:p>
            <a:pPr marL="0" lvl="0" indent="0">
              <a:buNone/>
            </a:pPr>
            <a:r>
              <a:rPr lang="da-DK" b="1" dirty="0">
                <a:solidFill>
                  <a:prstClr val="black"/>
                </a:solidFill>
                <a:latin typeface="Arial Rounded MT Bold" panose="020F0704030504030204" pitchFamily="34" charset="0"/>
              </a:rPr>
              <a:t>Vejledere:</a:t>
            </a:r>
          </a:p>
          <a:p>
            <a:pPr marL="0" indent="0">
              <a:buNone/>
            </a:pPr>
            <a:r>
              <a:rPr lang="da-DK" sz="2000" b="1" dirty="0"/>
              <a:t>Spørgeskema (12)</a:t>
            </a:r>
          </a:p>
          <a:p>
            <a:pPr marL="0" indent="0">
              <a:buNone/>
            </a:pPr>
            <a:r>
              <a:rPr lang="da-DK" sz="2000" b="1" dirty="0"/>
              <a:t>Individuelle interviews: 4</a:t>
            </a:r>
          </a:p>
          <a:p>
            <a:pPr marL="0" lvl="0" indent="0">
              <a:buNone/>
            </a:pPr>
            <a:endParaRPr lang="da-DK" dirty="0">
              <a:solidFill>
                <a:prstClr val="black"/>
              </a:solidFill>
              <a:latin typeface="Arial Rounded MT Bold" panose="020F0704030504030204" pitchFamily="34" charset="0"/>
            </a:endParaRPr>
          </a:p>
          <a:p>
            <a:endParaRPr lang="da-DK" dirty="0"/>
          </a:p>
          <a:p>
            <a:endParaRPr lang="da-DK" dirty="0"/>
          </a:p>
          <a:p>
            <a:endParaRPr lang="da-DK" dirty="0"/>
          </a:p>
        </p:txBody>
      </p:sp>
      <p:sp>
        <p:nvSpPr>
          <p:cNvPr id="4" name="Pladsholder til dato 3">
            <a:extLst>
              <a:ext uri="{FF2B5EF4-FFF2-40B4-BE49-F238E27FC236}">
                <a16:creationId xmlns:a16="http://schemas.microsoft.com/office/drawing/2014/main" id="{1261860D-B10B-19E4-E3C5-7C7994A7B7A7}"/>
              </a:ext>
            </a:extLst>
          </p:cNvPr>
          <p:cNvSpPr>
            <a:spLocks noGrp="1"/>
          </p:cNvSpPr>
          <p:nvPr>
            <p:ph type="dt" sz="half" idx="10"/>
          </p:nvPr>
        </p:nvSpPr>
        <p:spPr/>
        <p:txBody>
          <a:bodyPr/>
          <a:lstStyle/>
          <a:p>
            <a:fld id="{5E9AA02F-E75E-4FEA-873C-49E04294B7A6}" type="datetime1">
              <a:rPr lang="da-DK" smtClean="0"/>
              <a:t>23-03-2023</a:t>
            </a:fld>
            <a:r>
              <a:rPr lang="da-DK"/>
              <a:t>13-03-2023</a:t>
            </a:r>
            <a:endParaRPr lang="da-DK" dirty="0"/>
          </a:p>
        </p:txBody>
      </p:sp>
    </p:spTree>
    <p:extLst>
      <p:ext uri="{BB962C8B-B14F-4D97-AF65-F5344CB8AC3E}">
        <p14:creationId xmlns:p14="http://schemas.microsoft.com/office/powerpoint/2010/main" val="7444359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E9629F-6C48-A902-F3FC-8FFC7B8D3101}"/>
              </a:ext>
            </a:extLst>
          </p:cNvPr>
          <p:cNvSpPr>
            <a:spLocks noGrp="1"/>
          </p:cNvSpPr>
          <p:nvPr>
            <p:ph type="title"/>
          </p:nvPr>
        </p:nvSpPr>
        <p:spPr/>
        <p:txBody>
          <a:bodyPr/>
          <a:lstStyle/>
          <a:p>
            <a:r>
              <a:rPr lang="da-DK" sz="3200" dirty="0">
                <a:latin typeface="Arial Rounded MT Bold" panose="020F0704030504030204" pitchFamily="34" charset="0"/>
              </a:rPr>
              <a:t>Studerendes erfaringer</a:t>
            </a:r>
          </a:p>
        </p:txBody>
      </p:sp>
      <p:sp>
        <p:nvSpPr>
          <p:cNvPr id="3" name="Pladsholder til indhold 2">
            <a:extLst>
              <a:ext uri="{FF2B5EF4-FFF2-40B4-BE49-F238E27FC236}">
                <a16:creationId xmlns:a16="http://schemas.microsoft.com/office/drawing/2014/main" id="{763B494B-A365-8CA5-615F-F45C64F2AD63}"/>
              </a:ext>
            </a:extLst>
          </p:cNvPr>
          <p:cNvSpPr>
            <a:spLocks noGrp="1"/>
          </p:cNvSpPr>
          <p:nvPr>
            <p:ph idx="1"/>
          </p:nvPr>
        </p:nvSpPr>
        <p:spPr>
          <a:xfrm>
            <a:off x="477788" y="1124744"/>
            <a:ext cx="10945216" cy="5040560"/>
          </a:xfrm>
        </p:spPr>
        <p:txBody>
          <a:bodyPr/>
          <a:lstStyle/>
          <a:p>
            <a:pPr>
              <a:lnSpc>
                <a:spcPct val="100000"/>
              </a:lnSpc>
            </a:pPr>
            <a:r>
              <a:rPr lang="da-DK" b="1" dirty="0">
                <a:solidFill>
                  <a:srgbClr val="4F81BD"/>
                </a:solidFill>
                <a:effectLst/>
                <a:latin typeface="Calibri" panose="020F0502020204030204" pitchFamily="34" charset="0"/>
                <a:ea typeface="Times New Roman" panose="02020603050405020304" pitchFamily="18" charset="0"/>
                <a:cs typeface="Calibri" panose="020F0502020204030204" pitchFamily="34" charset="0"/>
              </a:rPr>
              <a:t>Motiver og intentioner</a:t>
            </a:r>
          </a:p>
          <a:p>
            <a:pPr>
              <a:lnSpc>
                <a:spcPct val="100000"/>
              </a:lnSpc>
            </a:pPr>
            <a:r>
              <a:rPr lang="da-DK" dirty="0">
                <a:latin typeface="Calibri" panose="020F0502020204030204" pitchFamily="34" charset="0"/>
                <a:ea typeface="Calibri" panose="020F0502020204030204" pitchFamily="34" charset="0"/>
                <a:cs typeface="Calibri" panose="020F0502020204030204" pitchFamily="34" charset="0"/>
              </a:rPr>
              <a:t>S</a:t>
            </a:r>
            <a:r>
              <a:rPr lang="da-DK" dirty="0">
                <a:effectLst/>
                <a:latin typeface="Calibri" panose="020F0502020204030204" pitchFamily="34" charset="0"/>
                <a:ea typeface="Calibri" panose="020F0502020204030204" pitchFamily="34" charset="0"/>
                <a:cs typeface="Calibri" panose="020F0502020204030204" pitchFamily="34" charset="0"/>
              </a:rPr>
              <a:t>tuderende, der havde valgt holdvejledning fordi de både var interesseret i </a:t>
            </a:r>
            <a:r>
              <a:rPr lang="da-DK" b="1" dirty="0">
                <a:effectLst/>
                <a:latin typeface="Calibri" panose="020F0502020204030204" pitchFamily="34" charset="0"/>
                <a:ea typeface="Calibri" panose="020F0502020204030204" pitchFamily="34" charset="0"/>
                <a:cs typeface="Calibri" panose="020F0502020204030204" pitchFamily="34" charset="0"/>
              </a:rPr>
              <a:t>emnet</a:t>
            </a:r>
            <a:r>
              <a:rPr lang="da-DK" dirty="0">
                <a:effectLst/>
                <a:latin typeface="Calibri" panose="020F0502020204030204" pitchFamily="34" charset="0"/>
                <a:ea typeface="Calibri" panose="020F0502020204030204" pitchFamily="34" charset="0"/>
                <a:cs typeface="Calibri" panose="020F0502020204030204" pitchFamily="34" charset="0"/>
              </a:rPr>
              <a:t>, i </a:t>
            </a:r>
            <a:r>
              <a:rPr lang="da-DK" b="1" dirty="0">
                <a:effectLst/>
                <a:latin typeface="Calibri" panose="020F0502020204030204" pitchFamily="34" charset="0"/>
                <a:ea typeface="Calibri" panose="020F0502020204030204" pitchFamily="34" charset="0"/>
                <a:cs typeface="Calibri" panose="020F0502020204030204" pitchFamily="34" charset="0"/>
              </a:rPr>
              <a:t>studiefællesskab</a:t>
            </a:r>
            <a:r>
              <a:rPr lang="da-DK" dirty="0">
                <a:effectLst/>
                <a:latin typeface="Calibri" panose="020F0502020204030204" pitchFamily="34" charset="0"/>
                <a:ea typeface="Calibri" panose="020F0502020204030204" pitchFamily="34" charset="0"/>
                <a:cs typeface="Calibri" panose="020F0502020204030204" pitchFamily="34" charset="0"/>
              </a:rPr>
              <a:t> og ønskede en af de mulige </a:t>
            </a:r>
            <a:r>
              <a:rPr lang="da-DK" b="1" dirty="0">
                <a:effectLst/>
                <a:latin typeface="Calibri" panose="020F0502020204030204" pitchFamily="34" charset="0"/>
                <a:ea typeface="Calibri" panose="020F0502020204030204" pitchFamily="34" charset="0"/>
                <a:cs typeface="Calibri" panose="020F0502020204030204" pitchFamily="34" charset="0"/>
              </a:rPr>
              <a:t>vejledere på holdet</a:t>
            </a:r>
            <a:r>
              <a:rPr lang="da-DK" dirty="0">
                <a:effectLst/>
                <a:latin typeface="Calibri" panose="020F0502020204030204" pitchFamily="34" charset="0"/>
                <a:ea typeface="Calibri" panose="020F0502020204030204" pitchFamily="34" charset="0"/>
                <a:cs typeface="Calibri" panose="020F0502020204030204" pitchFamily="34" charset="0"/>
              </a:rPr>
              <a:t>, var overvejende tilfredse med deres vejledningsforløb. </a:t>
            </a:r>
          </a:p>
          <a:p>
            <a:pPr>
              <a:lnSpc>
                <a:spcPct val="100000"/>
              </a:lnSpc>
            </a:pPr>
            <a:r>
              <a:rPr lang="da-DK" dirty="0">
                <a:effectLst/>
                <a:latin typeface="Calibri" panose="020F0502020204030204" pitchFamily="34" charset="0"/>
                <a:ea typeface="Calibri" panose="020F0502020204030204" pitchFamily="34" charset="0"/>
                <a:cs typeface="Calibri" panose="020F0502020204030204" pitchFamily="34" charset="0"/>
              </a:rPr>
              <a:t>Dem der havde </a:t>
            </a:r>
            <a:r>
              <a:rPr lang="da-DK" i="1" dirty="0">
                <a:effectLst/>
                <a:latin typeface="Calibri" panose="020F0502020204030204" pitchFamily="34" charset="0"/>
                <a:ea typeface="Calibri" panose="020F0502020204030204" pitchFamily="34" charset="0"/>
                <a:cs typeface="Calibri" panose="020F0502020204030204" pitchFamily="34" charset="0"/>
              </a:rPr>
              <a:t>ønsket en bestemt vejleder til individuel vejledning</a:t>
            </a:r>
            <a:r>
              <a:rPr lang="da-DK" dirty="0">
                <a:effectLst/>
                <a:latin typeface="Calibri" panose="020F0502020204030204" pitchFamily="34" charset="0"/>
                <a:ea typeface="Calibri" panose="020F0502020204030204" pitchFamily="34" charset="0"/>
                <a:cs typeface="Calibri" panose="020F0502020204030204" pitchFamily="34" charset="0"/>
              </a:rPr>
              <a:t>, og var kommet på hold fordi denne vejleder kun vejledte der, var mere </a:t>
            </a:r>
            <a:r>
              <a:rPr lang="da-DK" i="1" dirty="0">
                <a:effectLst/>
                <a:latin typeface="Calibri" panose="020F0502020204030204" pitchFamily="34" charset="0"/>
                <a:ea typeface="Calibri" panose="020F0502020204030204" pitchFamily="34" charset="0"/>
                <a:cs typeface="Calibri" panose="020F0502020204030204" pitchFamily="34" charset="0"/>
              </a:rPr>
              <a:t>kritiske</a:t>
            </a:r>
            <a:r>
              <a:rPr lang="da-DK" dirty="0">
                <a:effectLst/>
                <a:latin typeface="Calibri" panose="020F0502020204030204" pitchFamily="34" charset="0"/>
                <a:ea typeface="Calibri" panose="020F0502020204030204" pitchFamily="34" charset="0"/>
                <a:cs typeface="Calibri" panose="020F0502020204030204" pitchFamily="34" charset="0"/>
              </a:rPr>
              <a:t>, men </a:t>
            </a:r>
            <a:r>
              <a:rPr lang="da-DK" i="1" dirty="0">
                <a:effectLst/>
                <a:latin typeface="Calibri" panose="020F0502020204030204" pitchFamily="34" charset="0"/>
                <a:ea typeface="Calibri" panose="020F0502020204030204" pitchFamily="34" charset="0"/>
                <a:cs typeface="Calibri" panose="020F0502020204030204" pitchFamily="34" charset="0"/>
              </a:rPr>
              <a:t>nogle var også blevet glade for at deltage på hold</a:t>
            </a:r>
            <a:r>
              <a:rPr lang="da-DK" dirty="0">
                <a:effectLst/>
                <a:latin typeface="Calibri" panose="020F0502020204030204" pitchFamily="34" charset="0"/>
                <a:ea typeface="Calibri" panose="020F0502020204030204" pitchFamily="34" charset="0"/>
                <a:cs typeface="Calibri" panose="020F0502020204030204" pitchFamily="34" charset="0"/>
              </a:rPr>
              <a:t>.</a:t>
            </a:r>
          </a:p>
          <a:p>
            <a:pPr>
              <a:lnSpc>
                <a:spcPct val="100000"/>
              </a:lnSpc>
              <a:spcBef>
                <a:spcPts val="0"/>
              </a:spcBef>
              <a:spcAft>
                <a:spcPts val="0"/>
              </a:spcAft>
            </a:pPr>
            <a:r>
              <a:rPr lang="da-DK" b="1" dirty="0">
                <a:solidFill>
                  <a:srgbClr val="0070C0"/>
                </a:solidFill>
                <a:effectLst/>
                <a:latin typeface="Calibri" panose="020F0502020204030204" pitchFamily="34" charset="0"/>
                <a:ea typeface="Cambria" panose="02040503050406030204" pitchFamily="18" charset="0"/>
                <a:cs typeface="Calibri" panose="020F0502020204030204" pitchFamily="34" charset="0"/>
              </a:rPr>
              <a:t>D</a:t>
            </a:r>
            <a:r>
              <a:rPr lang="da-DK" b="1" dirty="0">
                <a:solidFill>
                  <a:srgbClr val="4F81BD"/>
                </a:solidFill>
                <a:effectLst/>
                <a:latin typeface="Calibri" panose="020F0502020204030204" pitchFamily="34" charset="0"/>
                <a:ea typeface="Times New Roman" panose="02020603050405020304" pitchFamily="18" charset="0"/>
                <a:cs typeface="Calibri" panose="020F0502020204030204" pitchFamily="34" charset="0"/>
              </a:rPr>
              <a:t>eltagelse og engagement</a:t>
            </a:r>
          </a:p>
          <a:p>
            <a:pPr>
              <a:lnSpc>
                <a:spcPct val="100000"/>
              </a:lnSpc>
              <a:spcBef>
                <a:spcPts val="0"/>
              </a:spcBef>
              <a:spcAft>
                <a:spcPts val="0"/>
              </a:spcAft>
            </a:pPr>
            <a:r>
              <a:rPr lang="da-DK" dirty="0">
                <a:effectLst/>
                <a:latin typeface="Calibri" panose="020F0502020204030204" pitchFamily="34" charset="0"/>
                <a:ea typeface="Calibri" panose="020F0502020204030204" pitchFamily="34" charset="0"/>
                <a:cs typeface="Calibri" panose="020F0502020204030204" pitchFamily="34" charset="0"/>
              </a:rPr>
              <a:t>En del studerende har oplevet stor faglig interesse og sammenhæng mellem vejlederes engagement i egen forskning og i de studerendes projekter og processer. Mange af de studerende, der deltog aktivt i holdets aktiviteter, har oplevet dem som givende - men </a:t>
            </a:r>
            <a:r>
              <a:rPr lang="da-DK" i="1" dirty="0">
                <a:effectLst/>
                <a:latin typeface="Calibri" panose="020F0502020204030204" pitchFamily="34" charset="0"/>
                <a:ea typeface="Calibri" panose="020F0502020204030204" pitchFamily="34" charset="0"/>
                <a:cs typeface="Calibri" panose="020F0502020204030204" pitchFamily="34" charset="0"/>
              </a:rPr>
              <a:t>ikke alle, fordi de forskellige procesforløb og behov kan skabe frustration. </a:t>
            </a:r>
          </a:p>
          <a:p>
            <a:pPr>
              <a:lnSpc>
                <a:spcPct val="100000"/>
              </a:lnSpc>
              <a:spcBef>
                <a:spcPts val="1000"/>
              </a:spcBef>
            </a:pPr>
            <a:r>
              <a:rPr lang="da-DK" b="1" dirty="0">
                <a:solidFill>
                  <a:srgbClr val="4F81BD"/>
                </a:solidFill>
                <a:effectLst/>
                <a:latin typeface="Calibri" panose="020F0502020204030204" pitchFamily="34" charset="0"/>
                <a:ea typeface="Times New Roman" panose="02020603050405020304" pitchFamily="18" charset="0"/>
                <a:cs typeface="Calibri" panose="020F0502020204030204" pitchFamily="34" charset="0"/>
              </a:rPr>
              <a:t>Diversitet og desperation</a:t>
            </a:r>
          </a:p>
          <a:p>
            <a:pPr>
              <a:lnSpc>
                <a:spcPct val="100000"/>
              </a:lnSpc>
              <a:spcAft>
                <a:spcPts val="1000"/>
              </a:spcAft>
            </a:pPr>
            <a:r>
              <a:rPr lang="da-DK" dirty="0">
                <a:effectLst/>
                <a:latin typeface="Calibri" panose="020F0502020204030204" pitchFamily="34" charset="0"/>
                <a:ea typeface="Calibri" panose="020F0502020204030204" pitchFamily="34" charset="0"/>
                <a:cs typeface="Calibri" panose="020F0502020204030204" pitchFamily="34" charset="0"/>
              </a:rPr>
              <a:t>Frustration og stress over holdvejledningen var meget udtalt hos enkelte studerende, der oplevede at blive presset og spilde tiden ved fælles forløb: de ville gerne en social forankring, men krav til arbejdsprocessen i de individuelle specialer gjorde det fælles til stressfaktor.</a:t>
            </a:r>
          </a:p>
          <a:p>
            <a:pPr>
              <a:lnSpc>
                <a:spcPct val="115000"/>
              </a:lnSpc>
              <a:spcAft>
                <a:spcPts val="1000"/>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Pladsholder til dato 3">
            <a:extLst>
              <a:ext uri="{FF2B5EF4-FFF2-40B4-BE49-F238E27FC236}">
                <a16:creationId xmlns:a16="http://schemas.microsoft.com/office/drawing/2014/main" id="{3B74780B-B111-5791-0074-21520FA97162}"/>
              </a:ext>
            </a:extLst>
          </p:cNvPr>
          <p:cNvSpPr>
            <a:spLocks noGrp="1"/>
          </p:cNvSpPr>
          <p:nvPr>
            <p:ph type="dt" sz="half" idx="10"/>
          </p:nvPr>
        </p:nvSpPr>
        <p:spPr/>
        <p:txBody>
          <a:bodyPr/>
          <a:lstStyle/>
          <a:p>
            <a:fld id="{78EA22F7-D016-4F59-BB3B-6E40BBE39D01}" type="datetime1">
              <a:rPr lang="da-DK" smtClean="0"/>
              <a:t>23-03-2023</a:t>
            </a:fld>
            <a:r>
              <a:rPr lang="da-DK"/>
              <a:t>13-03-2023</a:t>
            </a:r>
            <a:endParaRPr lang="da-DK" dirty="0"/>
          </a:p>
        </p:txBody>
      </p:sp>
    </p:spTree>
    <p:extLst>
      <p:ext uri="{BB962C8B-B14F-4D97-AF65-F5344CB8AC3E}">
        <p14:creationId xmlns:p14="http://schemas.microsoft.com/office/powerpoint/2010/main" val="5499452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A6FBD1-175E-94B2-C992-D4CF43A7634F}"/>
              </a:ext>
            </a:extLst>
          </p:cNvPr>
          <p:cNvSpPr>
            <a:spLocks noGrp="1"/>
          </p:cNvSpPr>
          <p:nvPr>
            <p:ph type="title"/>
          </p:nvPr>
        </p:nvSpPr>
        <p:spPr/>
        <p:txBody>
          <a:bodyPr/>
          <a:lstStyle/>
          <a:p>
            <a:r>
              <a:rPr lang="da-DK" sz="3200" dirty="0">
                <a:latin typeface="Arial Rounded MT Bold" panose="020F0704030504030204" pitchFamily="34" charset="0"/>
              </a:rPr>
              <a:t>Vejlederes oplevelser / dilemmaer</a:t>
            </a:r>
          </a:p>
        </p:txBody>
      </p:sp>
      <p:sp>
        <p:nvSpPr>
          <p:cNvPr id="3" name="Pladsholder til indhold 2">
            <a:extLst>
              <a:ext uri="{FF2B5EF4-FFF2-40B4-BE49-F238E27FC236}">
                <a16:creationId xmlns:a16="http://schemas.microsoft.com/office/drawing/2014/main" id="{13D84242-58EF-14AD-8682-BB88D35015DE}"/>
              </a:ext>
            </a:extLst>
          </p:cNvPr>
          <p:cNvSpPr>
            <a:spLocks noGrp="1"/>
          </p:cNvSpPr>
          <p:nvPr>
            <p:ph idx="1"/>
          </p:nvPr>
        </p:nvSpPr>
        <p:spPr>
          <a:xfrm>
            <a:off x="985838" y="1196752"/>
            <a:ext cx="10220325" cy="4697635"/>
          </a:xfrm>
        </p:spPr>
        <p:txBody>
          <a:bodyPr/>
          <a:lstStyle/>
          <a:p>
            <a:r>
              <a:rPr lang="da-DK" dirty="0">
                <a:latin typeface="Cambria" panose="02040503050406030204" pitchFamily="18" charset="0"/>
                <a:ea typeface="Cambria" panose="02040503050406030204" pitchFamily="18" charset="0"/>
              </a:rPr>
              <a:t>Ønsker om faglige kollega-fællesskaber og at tilbyde de studerende fællesskaber</a:t>
            </a:r>
          </a:p>
          <a:p>
            <a:r>
              <a:rPr lang="da-DK" dirty="0">
                <a:latin typeface="Cambria" panose="02040503050406030204" pitchFamily="18" charset="0"/>
                <a:ea typeface="Cambria" panose="02040503050406030204" pitchFamily="18" charset="0"/>
              </a:rPr>
              <a:t>Vanskeligt at engagere studerende i fælles aktiviteter – deres egne specialer er i fokus</a:t>
            </a:r>
          </a:p>
          <a:p>
            <a:r>
              <a:rPr lang="da-DK" b="1" dirty="0">
                <a:latin typeface="Cambria" panose="02040503050406030204" pitchFamily="18" charset="0"/>
                <a:ea typeface="Cambria" panose="02040503050406030204" pitchFamily="18" charset="0"/>
              </a:rPr>
              <a:t>Hvad kan være fælles:</a:t>
            </a:r>
          </a:p>
          <a:p>
            <a:pPr lvl="1"/>
            <a:r>
              <a:rPr lang="da-DK" dirty="0">
                <a:latin typeface="Cambria" panose="02040503050406030204" pitchFamily="18" charset="0"/>
                <a:ea typeface="Cambria" panose="02040503050406030204" pitchFamily="18" charset="0"/>
              </a:rPr>
              <a:t>Proces</a:t>
            </a:r>
          </a:p>
          <a:p>
            <a:pPr lvl="1"/>
            <a:r>
              <a:rPr lang="da-DK" dirty="0">
                <a:latin typeface="Cambria" panose="02040503050406030204" pitchFamily="18" charset="0"/>
                <a:ea typeface="Cambria" panose="02040503050406030204" pitchFamily="18" charset="0"/>
              </a:rPr>
              <a:t>Genstandsfelt</a:t>
            </a:r>
          </a:p>
          <a:p>
            <a:pPr lvl="1"/>
            <a:r>
              <a:rPr lang="da-DK" dirty="0">
                <a:latin typeface="Cambria" panose="02040503050406030204" pitchFamily="18" charset="0"/>
                <a:ea typeface="Cambria" panose="02040503050406030204" pitchFamily="18" charset="0"/>
              </a:rPr>
              <a:t>Teori</a:t>
            </a:r>
          </a:p>
          <a:p>
            <a:r>
              <a:rPr lang="da-DK" b="1" dirty="0">
                <a:latin typeface="Cambria" panose="02040503050406030204" pitchFamily="18" charset="0"/>
                <a:ea typeface="Cambria" panose="02040503050406030204" pitchFamily="18" charset="0"/>
                <a:sym typeface="Wingdings" pitchFamily="2" charset="2"/>
              </a:rPr>
              <a:t>Frugtbare aktiviteter:</a:t>
            </a:r>
          </a:p>
          <a:p>
            <a:pPr marL="342900" lvl="1" indent="-342900">
              <a:buFont typeface="Arial" pitchFamily="34" charset="0"/>
              <a:buChar char="•"/>
            </a:pPr>
            <a:r>
              <a:rPr lang="da-DK" dirty="0">
                <a:latin typeface="Cambria" panose="02040503050406030204" pitchFamily="18" charset="0"/>
                <a:ea typeface="Cambria" panose="02040503050406030204" pitchFamily="18" charset="0"/>
              </a:rPr>
              <a:t>Arbejde specialespecifikt på holdet med metoder de studerende har mødt tidligere i </a:t>
            </a:r>
            <a:r>
              <a:rPr lang="da-DK" dirty="0" err="1">
                <a:latin typeface="Cambria" panose="02040503050406030204" pitchFamily="18" charset="0"/>
                <a:ea typeface="Cambria" panose="02040503050406030204" pitchFamily="18" charset="0"/>
              </a:rPr>
              <a:t>udd</a:t>
            </a:r>
            <a:r>
              <a:rPr lang="da-DK" dirty="0">
                <a:latin typeface="Cambria" panose="02040503050406030204" pitchFamily="18" charset="0"/>
                <a:ea typeface="Cambria" panose="02040503050406030204" pitchFamily="18" charset="0"/>
              </a:rPr>
              <a:t>. (fx State of Art/Forskningsoversigt, Design, Metode)</a:t>
            </a:r>
          </a:p>
          <a:p>
            <a:pPr marL="342900" lvl="1" indent="-342900">
              <a:buFont typeface="Arial" pitchFamily="34" charset="0"/>
              <a:buChar char="•"/>
            </a:pPr>
            <a:r>
              <a:rPr lang="da-DK" dirty="0">
                <a:latin typeface="Cambria" panose="02040503050406030204" pitchFamily="18" charset="0"/>
                <a:ea typeface="Cambria" panose="02040503050406030204" pitchFamily="18" charset="0"/>
              </a:rPr>
              <a:t>Studerende præsenterer oplæg for holdet om materiale af fælles relevans</a:t>
            </a:r>
          </a:p>
          <a:p>
            <a:endParaRPr lang="da-DK" dirty="0">
              <a:latin typeface="Cambria" panose="02040503050406030204" pitchFamily="18" charset="0"/>
              <a:ea typeface="Cambria" panose="02040503050406030204" pitchFamily="18" charset="0"/>
              <a:sym typeface="Wingdings" pitchFamily="2" charset="2"/>
            </a:endParaRPr>
          </a:p>
          <a:p>
            <a:r>
              <a:rPr lang="da-DK" sz="1800" dirty="0"/>
              <a:t>[</a:t>
            </a:r>
            <a:r>
              <a:rPr lang="da-DK" sz="1800" dirty="0">
                <a:latin typeface="Cambria" panose="02040503050406030204" pitchFamily="18" charset="0"/>
                <a:ea typeface="Cambria" panose="02040503050406030204" pitchFamily="18" charset="0"/>
              </a:rPr>
              <a:t>Holdvejledning havde ikke fremmet gennemførselshastighed dengang -</a:t>
            </a:r>
            <a:r>
              <a:rPr lang="da-DK" sz="1800" dirty="0">
                <a:latin typeface="Cambria" panose="02040503050406030204" pitchFamily="18" charset="0"/>
                <a:ea typeface="Cambria" panose="02040503050406030204" pitchFamily="18" charset="0"/>
                <a:sym typeface="Wingdings" pitchFamily="2" charset="2"/>
              </a:rPr>
              <a:t> nu synliggør vejledningsplaner og faste frister vejledningsperioden]</a:t>
            </a:r>
          </a:p>
          <a:p>
            <a:endParaRPr lang="da-DK" dirty="0"/>
          </a:p>
          <a:p>
            <a:endParaRPr lang="da-DK" dirty="0"/>
          </a:p>
        </p:txBody>
      </p:sp>
      <p:sp>
        <p:nvSpPr>
          <p:cNvPr id="4" name="Pladsholder til dato 3">
            <a:extLst>
              <a:ext uri="{FF2B5EF4-FFF2-40B4-BE49-F238E27FC236}">
                <a16:creationId xmlns:a16="http://schemas.microsoft.com/office/drawing/2014/main" id="{676D7450-0050-F301-B88C-E553D8AAD725}"/>
              </a:ext>
            </a:extLst>
          </p:cNvPr>
          <p:cNvSpPr>
            <a:spLocks noGrp="1"/>
          </p:cNvSpPr>
          <p:nvPr>
            <p:ph type="dt" sz="half" idx="10"/>
          </p:nvPr>
        </p:nvSpPr>
        <p:spPr/>
        <p:txBody>
          <a:bodyPr/>
          <a:lstStyle/>
          <a:p>
            <a:fld id="{7FF58FB5-37A2-4CBA-81F8-CE457825C619}" type="datetime1">
              <a:rPr lang="da-DK" smtClean="0"/>
              <a:t>23-03-2023</a:t>
            </a:fld>
            <a:r>
              <a:rPr lang="da-DK"/>
              <a:t>13-03-2023</a:t>
            </a:r>
            <a:endParaRPr lang="da-DK" dirty="0"/>
          </a:p>
        </p:txBody>
      </p:sp>
    </p:spTree>
    <p:extLst>
      <p:ext uri="{BB962C8B-B14F-4D97-AF65-F5344CB8AC3E}">
        <p14:creationId xmlns:p14="http://schemas.microsoft.com/office/powerpoint/2010/main" val="31210755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054E09-58A8-6633-9064-030EDE8CD7A9}"/>
              </a:ext>
            </a:extLst>
          </p:cNvPr>
          <p:cNvSpPr>
            <a:spLocks noGrp="1"/>
          </p:cNvSpPr>
          <p:nvPr>
            <p:ph type="title"/>
          </p:nvPr>
        </p:nvSpPr>
        <p:spPr/>
        <p:txBody>
          <a:bodyPr/>
          <a:lstStyle/>
          <a:p>
            <a:r>
              <a:rPr lang="da-DK" sz="3200" dirty="0">
                <a:latin typeface="Arial Rounded MT Bold" panose="020F0704030504030204" pitchFamily="34" charset="0"/>
              </a:rPr>
              <a:t>En model – og potentialer</a:t>
            </a:r>
          </a:p>
        </p:txBody>
      </p:sp>
      <p:sp>
        <p:nvSpPr>
          <p:cNvPr id="3" name="Pladsholder til indhold 2">
            <a:extLst>
              <a:ext uri="{FF2B5EF4-FFF2-40B4-BE49-F238E27FC236}">
                <a16:creationId xmlns:a16="http://schemas.microsoft.com/office/drawing/2014/main" id="{25B13475-96E9-5E13-E3A9-BD1E162DD5A1}"/>
              </a:ext>
            </a:extLst>
          </p:cNvPr>
          <p:cNvSpPr>
            <a:spLocks noGrp="1"/>
          </p:cNvSpPr>
          <p:nvPr>
            <p:ph idx="1"/>
          </p:nvPr>
        </p:nvSpPr>
        <p:spPr>
          <a:xfrm>
            <a:off x="549796" y="1268760"/>
            <a:ext cx="11017224" cy="4625627"/>
          </a:xfrm>
        </p:spPr>
        <p:txBody>
          <a:bodyPr/>
          <a:lstStyle/>
          <a:p>
            <a:r>
              <a:rPr lang="da-DK" b="1" dirty="0">
                <a:latin typeface="Cambria" panose="02040503050406030204" pitchFamily="18" charset="0"/>
                <a:ea typeface="Cambria" panose="02040503050406030204" pitchFamily="18" charset="0"/>
              </a:rPr>
              <a:t>‘Bedste model’: </a:t>
            </a:r>
          </a:p>
          <a:p>
            <a:r>
              <a:rPr lang="da-DK" dirty="0">
                <a:latin typeface="Cambria" panose="02040503050406030204" pitchFamily="18" charset="0"/>
                <a:ea typeface="Cambria" panose="02040503050406030204" pitchFamily="18" charset="0"/>
              </a:rPr>
              <a:t>2-4 holdvejledninger med start + aflevering - såvel som individuel vejledning, evt. i mindre grupper.</a:t>
            </a:r>
          </a:p>
          <a:p>
            <a:r>
              <a:rPr lang="da-DK" b="1" dirty="0">
                <a:latin typeface="Cambria" panose="02040503050406030204" pitchFamily="18" charset="0"/>
                <a:ea typeface="Cambria" panose="02040503050406030204" pitchFamily="18" charset="0"/>
              </a:rPr>
              <a:t>Potentiale:</a:t>
            </a:r>
            <a:r>
              <a:rPr lang="da-DK" dirty="0">
                <a:latin typeface="Cambria" panose="02040503050406030204" pitchFamily="18" charset="0"/>
                <a:ea typeface="Cambria" panose="02040503050406030204" pitchFamily="18" charset="0"/>
              </a:rPr>
              <a:t> </a:t>
            </a:r>
          </a:p>
          <a:p>
            <a:r>
              <a:rPr lang="da-DK" dirty="0">
                <a:latin typeface="Cambria" panose="02040503050406030204" pitchFamily="18" charset="0"/>
                <a:ea typeface="Cambria" panose="02040503050406030204" pitchFamily="18" charset="0"/>
              </a:rPr>
              <a:t>Organisering/facilitering af fællesskabende faglige processer i specialeforløb med henblik på større trivsel og reduceret ensomhed blandt specialestuderende. </a:t>
            </a:r>
          </a:p>
          <a:p>
            <a:r>
              <a:rPr lang="da-DK" b="1" dirty="0">
                <a:latin typeface="Cambria" panose="02040503050406030204" pitchFamily="18" charset="0"/>
                <a:ea typeface="Cambria" panose="02040503050406030204" pitchFamily="18" charset="0"/>
              </a:rPr>
              <a:t>Vi lærer (igen) at:</a:t>
            </a:r>
          </a:p>
          <a:p>
            <a:pPr marL="342900" lvl="0" indent="-342900">
              <a:buFont typeface="Arial" panose="020B0604020202020204" pitchFamily="34" charset="0"/>
              <a:buChar char="•"/>
            </a:pPr>
            <a:r>
              <a:rPr lang="da-DK" dirty="0">
                <a:latin typeface="Cambria" panose="02040503050406030204" pitchFamily="18" charset="0"/>
                <a:ea typeface="Cambria" panose="02040503050406030204" pitchFamily="18" charset="0"/>
              </a:rPr>
              <a:t>Vejledning kan befordres af ’sociale holdepunkter’ via strukturering af vejledningstilbud med mulighed for studerendes møde og samarbejde med andre undervejs i specialeforløbet</a:t>
            </a:r>
          </a:p>
          <a:p>
            <a:pPr marL="342900" lvl="0" indent="-342900">
              <a:buFont typeface="Arial" panose="020B0604020202020204" pitchFamily="34" charset="0"/>
              <a:buChar char="•"/>
            </a:pPr>
            <a:r>
              <a:rPr lang="da-DK" dirty="0">
                <a:latin typeface="Cambria" panose="02040503050406030204" pitchFamily="18" charset="0"/>
                <a:ea typeface="Cambria" panose="02040503050406030204" pitchFamily="18" charset="0"/>
              </a:rPr>
              <a:t>Vejledning af studerende må være fleksibel for at kunne følge specialeforløbets processer. </a:t>
            </a:r>
          </a:p>
          <a:p>
            <a:pPr marL="342900" lvl="0" indent="-342900">
              <a:buFont typeface="Arial" panose="020B0604020202020204" pitchFamily="34" charset="0"/>
              <a:buChar char="•"/>
            </a:pPr>
            <a:r>
              <a:rPr lang="da-DK" dirty="0">
                <a:latin typeface="Cambria" panose="02040503050406030204" pitchFamily="18" charset="0"/>
                <a:ea typeface="Cambria" panose="02040503050406030204" pitchFamily="18" charset="0"/>
              </a:rPr>
              <a:t>Det er hensigtsmæssigt at organisere en del af, men ikke hele, vejledningsforløbet i en fast modelstruktur.</a:t>
            </a:r>
          </a:p>
          <a:p>
            <a:pPr lvl="0">
              <a:buNone/>
            </a:pPr>
            <a:r>
              <a:rPr lang="da-DK" dirty="0">
                <a:latin typeface="Arial Rounded MT Bold" panose="020F0704030504030204" pitchFamily="34" charset="0"/>
              </a:rPr>
              <a:t>Skabelon </a:t>
            </a:r>
            <a:r>
              <a:rPr lang="da-DK" dirty="0">
                <a:latin typeface="Arial Rounded MT Bold" panose="020F0704030504030204" pitchFamily="34" charset="0"/>
                <a:sym typeface="Wingdings" panose="05000000000000000000" pitchFamily="2" charset="2"/>
              </a:rPr>
              <a:t></a:t>
            </a:r>
            <a:endParaRPr lang="da-DK" dirty="0">
              <a:latin typeface="Arial Rounded MT Bold" panose="020F0704030504030204" pitchFamily="34" charset="0"/>
            </a:endParaRPr>
          </a:p>
          <a:p>
            <a:endParaRPr lang="da-DK" dirty="0"/>
          </a:p>
          <a:p>
            <a:endParaRPr lang="da-DK" dirty="0"/>
          </a:p>
          <a:p>
            <a:endParaRPr lang="da-DK" dirty="0"/>
          </a:p>
          <a:p>
            <a:endParaRPr lang="da-DK" dirty="0"/>
          </a:p>
        </p:txBody>
      </p:sp>
      <p:sp>
        <p:nvSpPr>
          <p:cNvPr id="4" name="Pladsholder til dato 3">
            <a:extLst>
              <a:ext uri="{FF2B5EF4-FFF2-40B4-BE49-F238E27FC236}">
                <a16:creationId xmlns:a16="http://schemas.microsoft.com/office/drawing/2014/main" id="{41526AE9-5ABE-84CA-0125-7345878C5ADC}"/>
              </a:ext>
            </a:extLst>
          </p:cNvPr>
          <p:cNvSpPr>
            <a:spLocks noGrp="1"/>
          </p:cNvSpPr>
          <p:nvPr>
            <p:ph type="dt" sz="half" idx="10"/>
          </p:nvPr>
        </p:nvSpPr>
        <p:spPr/>
        <p:txBody>
          <a:bodyPr/>
          <a:lstStyle/>
          <a:p>
            <a:fld id="{A00EE1D3-78BA-4893-826E-0D263C0C7F98}" type="datetime1">
              <a:rPr lang="da-DK" smtClean="0"/>
              <a:t>23-03-2023</a:t>
            </a:fld>
            <a:r>
              <a:rPr lang="da-DK"/>
              <a:t>13-03-2023</a:t>
            </a:r>
            <a:endParaRPr lang="da-DK" dirty="0"/>
          </a:p>
        </p:txBody>
      </p:sp>
    </p:spTree>
    <p:extLst>
      <p:ext uri="{BB962C8B-B14F-4D97-AF65-F5344CB8AC3E}">
        <p14:creationId xmlns:p14="http://schemas.microsoft.com/office/powerpoint/2010/main" val="30011725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E9828B-DEAA-2B97-61C4-6A29E8FC6E04}"/>
              </a:ext>
            </a:extLst>
          </p:cNvPr>
          <p:cNvSpPr>
            <a:spLocks noGrp="1"/>
          </p:cNvSpPr>
          <p:nvPr>
            <p:ph type="title"/>
          </p:nvPr>
        </p:nvSpPr>
        <p:spPr/>
        <p:txBody>
          <a:bodyPr/>
          <a:lstStyle/>
          <a:p>
            <a:r>
              <a:rPr lang="da-DK" sz="3200" dirty="0">
                <a:latin typeface="Arial Rounded MT Bold" panose="020F0704030504030204" pitchFamily="34" charset="0"/>
              </a:rPr>
              <a:t>Skabelon for specialehold </a:t>
            </a:r>
            <a:r>
              <a:rPr lang="da-DK" sz="1600" dirty="0">
                <a:latin typeface="Arial Rounded MT Bold" panose="020F0704030504030204" pitchFamily="34" charset="0"/>
              </a:rPr>
              <a:t>(dette + næste)</a:t>
            </a:r>
          </a:p>
        </p:txBody>
      </p:sp>
      <p:sp>
        <p:nvSpPr>
          <p:cNvPr id="3" name="Pladsholder til indhold 2">
            <a:extLst>
              <a:ext uri="{FF2B5EF4-FFF2-40B4-BE49-F238E27FC236}">
                <a16:creationId xmlns:a16="http://schemas.microsoft.com/office/drawing/2014/main" id="{3904155C-B067-9F3E-7D20-DF85D2E894FB}"/>
              </a:ext>
            </a:extLst>
          </p:cNvPr>
          <p:cNvSpPr>
            <a:spLocks noGrp="1"/>
          </p:cNvSpPr>
          <p:nvPr>
            <p:ph idx="1"/>
          </p:nvPr>
        </p:nvSpPr>
        <p:spPr>
          <a:xfrm>
            <a:off x="477788" y="1124744"/>
            <a:ext cx="11233248" cy="5040560"/>
          </a:xfrm>
        </p:spPr>
        <p:txBody>
          <a:bodyPr/>
          <a:lstStyle/>
          <a:p>
            <a:pPr>
              <a:lnSpc>
                <a:spcPct val="115000"/>
              </a:lnSpc>
              <a:spcAft>
                <a:spcPts val="1000"/>
              </a:spcAft>
            </a:pPr>
            <a:r>
              <a:rPr lang="da-DK" sz="1800" b="1" dirty="0">
                <a:effectLst/>
                <a:latin typeface="Calibri" panose="020F0502020204030204" pitchFamily="34" charset="0"/>
                <a:ea typeface="Calibri" panose="020F0502020204030204" pitchFamily="34" charset="0"/>
                <a:cs typeface="Times New Roman" panose="02020603050405020304" pitchFamily="18" charset="0"/>
              </a:rPr>
              <a:t>Titel: </a:t>
            </a:r>
            <a:r>
              <a:rPr lang="da-DK" sz="18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(eks) Bevidsthedsformer og relationer i personlig udvikling og professionelle samspil </a:t>
            </a:r>
          </a:p>
          <a:p>
            <a:pPr>
              <a:lnSpc>
                <a:spcPct val="115000"/>
              </a:lnSpc>
              <a:spcAft>
                <a:spcPts val="1000"/>
              </a:spcAft>
            </a:pPr>
            <a:r>
              <a:rPr lang="da-DK" sz="1800" b="1" dirty="0">
                <a:effectLst/>
                <a:latin typeface="Calibri" panose="020F0502020204030204" pitchFamily="34" charset="0"/>
                <a:ea typeface="Calibri" panose="020F0502020204030204" pitchFamily="34" charset="0"/>
                <a:cs typeface="Times New Roman" panose="02020603050405020304" pitchFamily="18" charset="0"/>
              </a:rPr>
              <a:t>Vejleder: </a:t>
            </a:r>
            <a:r>
              <a:rPr lang="da-DK" sz="18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AMN</a:t>
            </a:r>
          </a:p>
          <a:p>
            <a:pPr>
              <a:lnSpc>
                <a:spcPct val="115000"/>
              </a:lnSpc>
              <a:spcAft>
                <a:spcPts val="1000"/>
              </a:spcAft>
            </a:pPr>
            <a:r>
              <a:rPr lang="da-DK" sz="1800" b="1" dirty="0">
                <a:effectLst/>
                <a:latin typeface="Calibri" panose="020F0502020204030204" pitchFamily="34" charset="0"/>
                <a:ea typeface="Calibri" panose="020F0502020204030204" pitchFamily="34" charset="0"/>
                <a:cs typeface="Times New Roman" panose="02020603050405020304" pitchFamily="18" charset="0"/>
              </a:rPr>
              <a:t>Formål: </a:t>
            </a:r>
            <a:r>
              <a:rPr lang="da-DK" sz="18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At specialeholdets deltagere i fællesskab og individuelt arbejder med og får vejledning på forskellige led i specialeprocessen. Holdets arbejde drejer sig om deltagernes særlige interesser inden for emneområdet </a:t>
            </a:r>
            <a:r>
              <a:rPr lang="da-DK" sz="1800" i="1"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Bevidsthedsformer og relationer i personlig udvikling og professionelle samspil</a:t>
            </a:r>
            <a:r>
              <a:rPr lang="da-DK" sz="18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t>
            </a:r>
          </a:p>
          <a:p>
            <a:pPr>
              <a:lnSpc>
                <a:spcPct val="115000"/>
              </a:lnSpc>
              <a:spcAft>
                <a:spcPts val="1000"/>
              </a:spcAft>
            </a:pPr>
            <a:r>
              <a:rPr lang="da-DK" sz="1800" b="1" dirty="0">
                <a:effectLst/>
                <a:latin typeface="Calibri" panose="020F0502020204030204" pitchFamily="34" charset="0"/>
                <a:ea typeface="Calibri" panose="020F0502020204030204" pitchFamily="34" charset="0"/>
                <a:cs typeface="Times New Roman" panose="02020603050405020304" pitchFamily="18" charset="0"/>
              </a:rPr>
              <a:t>Indhold: </a:t>
            </a:r>
            <a:r>
              <a:rPr lang="da-DK" sz="18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I spædbørns- og småbørnsforskningen er der fokus på betydningen af det kropslige levede nærværende samspil for børns udvikling, og i arbejde med børns og unges trivsel og læring er der voksende interesse for at inddrage forskellige mindfulness- og kontemplativt baserede aktiviteter (fx afspænding, yoga, meditation, drømmerejser, mindfulness-øvelser eller mindfulness-programmer) både i daginstitutioner, skoler og på lærer/pædagoguddannelser. </a:t>
            </a:r>
            <a:r>
              <a:rPr lang="da-DK" sz="18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S</a:t>
            </a:r>
            <a:r>
              <a:rPr lang="da-DK" sz="18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amtidig ser vi en hastig vækst i digitalt baserede lærings-platforme og andre tilbud til børn, unge og voksne, hvor ’levede kroppe’ ikke mødes direkte, men altid medieret. Dette rejser mange spørgsmål, fx: …..</a:t>
            </a:r>
          </a:p>
          <a:p>
            <a:pPr>
              <a:lnSpc>
                <a:spcPct val="115000"/>
              </a:lnSpc>
              <a:spcAft>
                <a:spcPts val="1000"/>
              </a:spcAft>
            </a:pPr>
            <a:r>
              <a:rPr lang="da-DK" sz="1800" b="1" dirty="0">
                <a:effectLst/>
                <a:latin typeface="Calibri" panose="020F0502020204030204" pitchFamily="34" charset="0"/>
                <a:ea typeface="Calibri" panose="020F0502020204030204" pitchFamily="34" charset="0"/>
                <a:cs typeface="Times New Roman" panose="02020603050405020304" pitchFamily="18" charset="0"/>
              </a:rPr>
              <a:t>Struktur: </a:t>
            </a:r>
            <a:r>
              <a:rPr lang="da-DK" sz="1800" dirty="0">
                <a:effectLst/>
                <a:latin typeface="Calibri" panose="020F0502020204030204" pitchFamily="34" charset="0"/>
                <a:ea typeface="Calibri" panose="020F0502020204030204" pitchFamily="34" charset="0"/>
                <a:cs typeface="Times New Roman" panose="02020603050405020304" pitchFamily="18" charset="0"/>
              </a:rPr>
              <a:t>Ud over vejledningen på holdet giver jeg vejledning på det individuelle projekt, enten ved at vi mødes, via zoom, mail eller pr. telefon.</a:t>
            </a:r>
          </a:p>
          <a:p>
            <a:pPr>
              <a:lnSpc>
                <a:spcPct val="115000"/>
              </a:lnSpc>
              <a:spcAft>
                <a:spcPts val="1000"/>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Pladsholder til dato 3">
            <a:extLst>
              <a:ext uri="{FF2B5EF4-FFF2-40B4-BE49-F238E27FC236}">
                <a16:creationId xmlns:a16="http://schemas.microsoft.com/office/drawing/2014/main" id="{6C3AABF6-AE19-1710-2100-61B853FA1B17}"/>
              </a:ext>
            </a:extLst>
          </p:cNvPr>
          <p:cNvSpPr>
            <a:spLocks noGrp="1"/>
          </p:cNvSpPr>
          <p:nvPr>
            <p:ph type="dt" sz="half" idx="10"/>
          </p:nvPr>
        </p:nvSpPr>
        <p:spPr/>
        <p:txBody>
          <a:bodyPr/>
          <a:lstStyle/>
          <a:p>
            <a:fld id="{9FEADE21-BB11-4DAB-AE8D-F1C68054E18B}" type="datetime1">
              <a:rPr lang="da-DK" smtClean="0"/>
              <a:t>23-03-2023</a:t>
            </a:fld>
            <a:r>
              <a:rPr lang="da-DK"/>
              <a:t>13-03-2023</a:t>
            </a:r>
            <a:endParaRPr lang="da-DK" dirty="0"/>
          </a:p>
        </p:txBody>
      </p:sp>
    </p:spTree>
    <p:extLst>
      <p:ext uri="{BB962C8B-B14F-4D97-AF65-F5344CB8AC3E}">
        <p14:creationId xmlns:p14="http://schemas.microsoft.com/office/powerpoint/2010/main" val="26337849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1B73D9-8107-0638-4EC6-E5EBD68AFC9B}"/>
              </a:ext>
            </a:extLst>
          </p:cNvPr>
          <p:cNvSpPr>
            <a:spLocks noGrp="1"/>
          </p:cNvSpPr>
          <p:nvPr>
            <p:ph type="title"/>
          </p:nvPr>
        </p:nvSpPr>
        <p:spPr/>
        <p:txBody>
          <a:bodyPr/>
          <a:lstStyle/>
          <a:p>
            <a:endParaRPr lang="da-DK"/>
          </a:p>
        </p:txBody>
      </p:sp>
      <p:graphicFrame>
        <p:nvGraphicFramePr>
          <p:cNvPr id="5" name="Tabel 5">
            <a:extLst>
              <a:ext uri="{FF2B5EF4-FFF2-40B4-BE49-F238E27FC236}">
                <a16:creationId xmlns:a16="http://schemas.microsoft.com/office/drawing/2014/main" id="{1D86A80B-7258-81BB-2865-8AD6E48C3DC2}"/>
              </a:ext>
            </a:extLst>
          </p:cNvPr>
          <p:cNvGraphicFramePr>
            <a:graphicFrameLocks noGrp="1"/>
          </p:cNvGraphicFramePr>
          <p:nvPr>
            <p:ph idx="1"/>
            <p:extLst/>
          </p:nvPr>
        </p:nvGraphicFramePr>
        <p:xfrm>
          <a:off x="315913" y="116632"/>
          <a:ext cx="11683155" cy="6588328"/>
        </p:xfrm>
        <a:graphic>
          <a:graphicData uri="http://schemas.openxmlformats.org/drawingml/2006/table">
            <a:tbl>
              <a:tblPr firstRow="1" bandRow="1">
                <a:tableStyleId>{5C22544A-7EE6-4342-B048-85BDC9FD1C3A}</a:tableStyleId>
              </a:tblPr>
              <a:tblGrid>
                <a:gridCol w="4942874">
                  <a:extLst>
                    <a:ext uri="{9D8B030D-6E8A-4147-A177-3AD203B41FA5}">
                      <a16:colId xmlns:a16="http://schemas.microsoft.com/office/drawing/2014/main" val="753249297"/>
                    </a:ext>
                  </a:extLst>
                </a:gridCol>
                <a:gridCol w="6740281">
                  <a:extLst>
                    <a:ext uri="{9D8B030D-6E8A-4147-A177-3AD203B41FA5}">
                      <a16:colId xmlns:a16="http://schemas.microsoft.com/office/drawing/2014/main" val="1807515707"/>
                    </a:ext>
                  </a:extLst>
                </a:gridCol>
              </a:tblGrid>
              <a:tr h="455717">
                <a:tc>
                  <a:txBody>
                    <a:bodyPr/>
                    <a:lstStyle/>
                    <a:p>
                      <a:r>
                        <a:rPr lang="da-DK" dirty="0"/>
                        <a:t>Holdets møder og opgaver imellem</a:t>
                      </a:r>
                    </a:p>
                  </a:txBody>
                  <a:tcPr/>
                </a:tc>
                <a:tc>
                  <a:txBody>
                    <a:bodyPr/>
                    <a:lstStyle/>
                    <a:p>
                      <a:r>
                        <a:rPr lang="da-DK" dirty="0"/>
                        <a:t>Studerendes aktiviteter</a:t>
                      </a:r>
                    </a:p>
                  </a:txBody>
                  <a:tcPr/>
                </a:tc>
                <a:extLst>
                  <a:ext uri="{0D108BD9-81ED-4DB2-BD59-A6C34878D82A}">
                    <a16:rowId xmlns:a16="http://schemas.microsoft.com/office/drawing/2014/main" val="3047558220"/>
                  </a:ext>
                </a:extLst>
              </a:tr>
              <a:tr h="1272475">
                <a:tc>
                  <a:txBody>
                    <a:bodyPr/>
                    <a:lstStyle/>
                    <a:p>
                      <a:pPr fontAlgn="ctr"/>
                      <a:r>
                        <a:rPr lang="da-DK" sz="1800" kern="1200" dirty="0">
                          <a:solidFill>
                            <a:schemeClr val="dk1"/>
                          </a:solidFill>
                          <a:effectLst/>
                          <a:latin typeface="+mn-lt"/>
                          <a:ea typeface="+mn-ea"/>
                          <a:cs typeface="+mn-cs"/>
                        </a:rPr>
                        <a:t>Arbejdsdag 1: Ultimo januar 2023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kern="1200" dirty="0">
                          <a:solidFill>
                            <a:schemeClr val="dk1"/>
                          </a:solidFill>
                          <a:effectLst/>
                          <a:latin typeface="+mn-lt"/>
                          <a:ea typeface="+mn-ea"/>
                          <a:cs typeface="+mn-cs"/>
                        </a:rPr>
                        <a:t>I læser dokumenter om vejledningsaftale, forskningsetisk samtale, Forskningsoversigt og APA standard samt forbereder en kort præsentation af jeres tanker om specialeprojekt. På dagen udfylder vi vejledningsaftalen.</a:t>
                      </a:r>
                    </a:p>
                  </a:txBody>
                  <a:tcPr/>
                </a:tc>
                <a:extLst>
                  <a:ext uri="{0D108BD9-81ED-4DB2-BD59-A6C34878D82A}">
                    <a16:rowId xmlns:a16="http://schemas.microsoft.com/office/drawing/2014/main" val="2391692434"/>
                  </a:ext>
                </a:extLst>
              </a:tr>
              <a:tr h="12625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kern="1200" dirty="0">
                          <a:solidFill>
                            <a:schemeClr val="dk1"/>
                          </a:solidFill>
                          <a:effectLst/>
                          <a:latin typeface="+mn-lt"/>
                          <a:ea typeface="+mn-ea"/>
                          <a:cs typeface="+mn-cs"/>
                        </a:rPr>
                        <a:t>Arbejdsopgave mellem arbejdsdag 1 og 2</a:t>
                      </a:r>
                    </a:p>
                  </a:txBody>
                  <a:tcPr/>
                </a:tc>
                <a:tc>
                  <a:txBody>
                    <a:bodyPr/>
                    <a:lstStyle/>
                    <a:p>
                      <a:r>
                        <a:rPr lang="da-DK" sz="1800" kern="1200" dirty="0">
                          <a:solidFill>
                            <a:schemeClr val="dk1"/>
                          </a:solidFill>
                          <a:effectLst/>
                          <a:latin typeface="+mn-lt"/>
                          <a:ea typeface="+mn-ea"/>
                          <a:cs typeface="+mn-cs"/>
                        </a:rPr>
                        <a:t>I begynder litteratursøgning til forskningsoversigten, skriver forslag til problemformulering og forskningsspørgsmål, og udarbejder udkast til forskningsdesign og valg af teoretiske perspektiver </a:t>
                      </a:r>
                      <a:r>
                        <a:rPr lang="da-DK" sz="1800" kern="1200" dirty="0">
                          <a:solidFill>
                            <a:schemeClr val="dk1"/>
                          </a:solidFill>
                          <a:effectLst/>
                          <a:latin typeface="+mn-lt"/>
                          <a:ea typeface="+mn-ea"/>
                          <a:cs typeface="+mn-cs"/>
                          <a:sym typeface="Wingdings" panose="05000000000000000000" pitchFamily="2" charset="2"/>
                        </a:rPr>
                        <a:t> sendes til vejleder (dato)</a:t>
                      </a:r>
                      <a:r>
                        <a:rPr lang="da-DK" sz="1800" kern="1200" dirty="0">
                          <a:solidFill>
                            <a:schemeClr val="dk1"/>
                          </a:solidFill>
                          <a:effectLst/>
                          <a:latin typeface="+mn-lt"/>
                          <a:ea typeface="+mn-ea"/>
                          <a:cs typeface="+mn-cs"/>
                        </a:rPr>
                        <a:t> </a:t>
                      </a:r>
                      <a:endParaRPr lang="da-DK" dirty="0"/>
                    </a:p>
                  </a:txBody>
                  <a:tcPr/>
                </a:tc>
                <a:extLst>
                  <a:ext uri="{0D108BD9-81ED-4DB2-BD59-A6C34878D82A}">
                    <a16:rowId xmlns:a16="http://schemas.microsoft.com/office/drawing/2014/main" val="2864931934"/>
                  </a:ext>
                </a:extLst>
              </a:tr>
              <a:tr h="660926">
                <a:tc>
                  <a:txBody>
                    <a:bodyPr/>
                    <a:lstStyle/>
                    <a:p>
                      <a:pPr fontAlgn="ctr"/>
                      <a:r>
                        <a:rPr lang="da-DK" sz="1800" kern="1200" dirty="0">
                          <a:solidFill>
                            <a:schemeClr val="dk1"/>
                          </a:solidFill>
                          <a:effectLst/>
                          <a:latin typeface="+mn-lt"/>
                          <a:ea typeface="+mn-ea"/>
                          <a:cs typeface="+mn-cs"/>
                        </a:rPr>
                        <a:t>Arbejdsdag 2: Ultimo februar 2023</a:t>
                      </a:r>
                    </a:p>
                  </a:txBody>
                  <a:tcPr/>
                </a:tc>
                <a:tc>
                  <a:txBody>
                    <a:bodyPr/>
                    <a:lstStyle/>
                    <a:p>
                      <a:r>
                        <a:rPr lang="da-DK" sz="1800" kern="1200" dirty="0">
                          <a:solidFill>
                            <a:schemeClr val="dk1"/>
                          </a:solidFill>
                          <a:effectLst/>
                          <a:latin typeface="+mn-lt"/>
                          <a:ea typeface="+mn-ea"/>
                          <a:cs typeface="+mn-cs"/>
                        </a:rPr>
                        <a:t>Vejleder giver lille oplæg relateret til jeres proces, faciliterer runde og vejledning på de fremsendte tekstudkast. </a:t>
                      </a:r>
                      <a:endParaRPr lang="da-DK" dirty="0"/>
                    </a:p>
                  </a:txBody>
                  <a:tcPr/>
                </a:tc>
                <a:extLst>
                  <a:ext uri="{0D108BD9-81ED-4DB2-BD59-A6C34878D82A}">
                    <a16:rowId xmlns:a16="http://schemas.microsoft.com/office/drawing/2014/main" val="3993384889"/>
                  </a:ext>
                </a:extLst>
              </a:tr>
              <a:tr h="4557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kern="1200" dirty="0">
                          <a:solidFill>
                            <a:schemeClr val="dk1"/>
                          </a:solidFill>
                          <a:effectLst/>
                          <a:latin typeface="+mn-lt"/>
                          <a:ea typeface="+mn-ea"/>
                          <a:cs typeface="+mn-cs"/>
                        </a:rPr>
                        <a:t>Arbejdsopgave mellem arbejdsdag 2 og 3</a:t>
                      </a:r>
                    </a:p>
                  </a:txBody>
                  <a:tcPr/>
                </a:tc>
                <a:tc>
                  <a:txBody>
                    <a:bodyPr/>
                    <a:lstStyle/>
                    <a:p>
                      <a:endParaRPr lang="da-DK"/>
                    </a:p>
                  </a:txBody>
                  <a:tcPr/>
                </a:tc>
                <a:extLst>
                  <a:ext uri="{0D108BD9-81ED-4DB2-BD59-A6C34878D82A}">
                    <a16:rowId xmlns:a16="http://schemas.microsoft.com/office/drawing/2014/main" val="3490514112"/>
                  </a:ext>
                </a:extLst>
              </a:tr>
              <a:tr h="455717">
                <a:tc>
                  <a:txBody>
                    <a:bodyPr/>
                    <a:lstStyle/>
                    <a:p>
                      <a:pPr fontAlgn="ctr"/>
                      <a:r>
                        <a:rPr lang="da-DK" sz="1800" kern="1200" dirty="0">
                          <a:solidFill>
                            <a:schemeClr val="dk1"/>
                          </a:solidFill>
                          <a:effectLst/>
                          <a:latin typeface="+mn-lt"/>
                          <a:ea typeface="+mn-ea"/>
                          <a:cs typeface="+mn-cs"/>
                        </a:rPr>
                        <a:t>Arbejdsdag 3: Ultimo marts 2023</a:t>
                      </a:r>
                    </a:p>
                  </a:txBody>
                  <a:tcPr/>
                </a:tc>
                <a:tc>
                  <a:txBody>
                    <a:bodyPr/>
                    <a:lstStyle/>
                    <a:p>
                      <a:endParaRPr lang="da-DK"/>
                    </a:p>
                  </a:txBody>
                  <a:tcPr/>
                </a:tc>
                <a:extLst>
                  <a:ext uri="{0D108BD9-81ED-4DB2-BD59-A6C34878D82A}">
                    <a16:rowId xmlns:a16="http://schemas.microsoft.com/office/drawing/2014/main" val="4101767621"/>
                  </a:ext>
                </a:extLst>
              </a:tr>
              <a:tr h="4557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kern="1200" dirty="0">
                          <a:solidFill>
                            <a:schemeClr val="dk1"/>
                          </a:solidFill>
                          <a:effectLst/>
                          <a:latin typeface="+mn-lt"/>
                          <a:ea typeface="+mn-ea"/>
                          <a:cs typeface="+mn-cs"/>
                        </a:rPr>
                        <a:t>Arbejdsopgaver mellem arbejdsdag 3 og 4</a:t>
                      </a:r>
                    </a:p>
                  </a:txBody>
                  <a:tcPr/>
                </a:tc>
                <a:tc>
                  <a:txBody>
                    <a:bodyPr/>
                    <a:lstStyle/>
                    <a:p>
                      <a:endParaRPr lang="da-DK"/>
                    </a:p>
                  </a:txBody>
                  <a:tcPr/>
                </a:tc>
                <a:extLst>
                  <a:ext uri="{0D108BD9-81ED-4DB2-BD59-A6C34878D82A}">
                    <a16:rowId xmlns:a16="http://schemas.microsoft.com/office/drawing/2014/main" val="783560904"/>
                  </a:ext>
                </a:extLst>
              </a:tr>
              <a:tr h="455717">
                <a:tc>
                  <a:txBody>
                    <a:bodyPr/>
                    <a:lstStyle/>
                    <a:p>
                      <a:pPr fontAlgn="ctr"/>
                      <a:r>
                        <a:rPr lang="da-DK" sz="1800" kern="1200" dirty="0">
                          <a:solidFill>
                            <a:schemeClr val="dk1"/>
                          </a:solidFill>
                          <a:effectLst/>
                          <a:latin typeface="+mn-lt"/>
                          <a:ea typeface="+mn-ea"/>
                          <a:cs typeface="+mn-cs"/>
                        </a:rPr>
                        <a:t>Arbejdsdag 4, ultimo april 2023 (den sidste)</a:t>
                      </a:r>
                      <a:endParaRPr lang="da-DK" dirty="0"/>
                    </a:p>
                  </a:txBody>
                  <a:tcPr/>
                </a:tc>
                <a:tc>
                  <a:txBody>
                    <a:bodyPr/>
                    <a:lstStyle/>
                    <a:p>
                      <a:endParaRPr lang="da-DK"/>
                    </a:p>
                  </a:txBody>
                  <a:tcPr/>
                </a:tc>
                <a:extLst>
                  <a:ext uri="{0D108BD9-81ED-4DB2-BD59-A6C34878D82A}">
                    <a16:rowId xmlns:a16="http://schemas.microsoft.com/office/drawing/2014/main" val="2035041389"/>
                  </a:ext>
                </a:extLst>
              </a:tr>
              <a:tr h="658067">
                <a:tc>
                  <a:txBody>
                    <a:bodyPr/>
                    <a:lstStyle/>
                    <a:p>
                      <a:r>
                        <a:rPr lang="da-DK" sz="1800" kern="1200" dirty="0">
                          <a:solidFill>
                            <a:schemeClr val="dk1"/>
                          </a:solidFill>
                          <a:effectLst/>
                          <a:latin typeface="+mn-lt"/>
                          <a:ea typeface="+mn-ea"/>
                          <a:cs typeface="+mn-cs"/>
                        </a:rPr>
                        <a:t>Arbejdsopgaver mellem arbejdsdag 4 og aflevering:</a:t>
                      </a:r>
                      <a:endParaRPr lang="da-DK" dirty="0"/>
                    </a:p>
                  </a:txBody>
                  <a:tcPr/>
                </a:tc>
                <a:tc>
                  <a:txBody>
                    <a:bodyPr/>
                    <a:lstStyle/>
                    <a:p>
                      <a:endParaRPr lang="da-DK" dirty="0"/>
                    </a:p>
                  </a:txBody>
                  <a:tcPr/>
                </a:tc>
                <a:extLst>
                  <a:ext uri="{0D108BD9-81ED-4DB2-BD59-A6C34878D82A}">
                    <a16:rowId xmlns:a16="http://schemas.microsoft.com/office/drawing/2014/main" val="1635949546"/>
                  </a:ext>
                </a:extLst>
              </a:tr>
              <a:tr h="455717">
                <a:tc>
                  <a:txBody>
                    <a:bodyPr/>
                    <a:lstStyle/>
                    <a:p>
                      <a:r>
                        <a:rPr lang="da-DK" sz="1800" b="1" kern="1200" dirty="0">
                          <a:solidFill>
                            <a:schemeClr val="dk1"/>
                          </a:solidFill>
                          <a:effectLst/>
                          <a:latin typeface="+mn-lt"/>
                          <a:ea typeface="+mn-ea"/>
                          <a:cs typeface="+mn-cs"/>
                        </a:rPr>
                        <a:t>Den 1. juni 2023:</a:t>
                      </a:r>
                      <a:endParaRPr lang="da-DK" dirty="0"/>
                    </a:p>
                  </a:txBody>
                  <a:tcPr/>
                </a:tc>
                <a:tc>
                  <a:txBody>
                    <a:bodyPr/>
                    <a:lstStyle/>
                    <a:p>
                      <a:r>
                        <a:rPr lang="da-DK" b="1" dirty="0"/>
                        <a:t>Aflevering</a:t>
                      </a:r>
                    </a:p>
                  </a:txBody>
                  <a:tcPr/>
                </a:tc>
                <a:extLst>
                  <a:ext uri="{0D108BD9-81ED-4DB2-BD59-A6C34878D82A}">
                    <a16:rowId xmlns:a16="http://schemas.microsoft.com/office/drawing/2014/main" val="1956565693"/>
                  </a:ext>
                </a:extLst>
              </a:tr>
            </a:tbl>
          </a:graphicData>
        </a:graphic>
      </p:graphicFrame>
      <p:sp>
        <p:nvSpPr>
          <p:cNvPr id="4" name="Pladsholder til dato 3">
            <a:extLst>
              <a:ext uri="{FF2B5EF4-FFF2-40B4-BE49-F238E27FC236}">
                <a16:creationId xmlns:a16="http://schemas.microsoft.com/office/drawing/2014/main" id="{E7D5EE68-6114-1113-1489-22FCC5CE6B0E}"/>
              </a:ext>
            </a:extLst>
          </p:cNvPr>
          <p:cNvSpPr>
            <a:spLocks noGrp="1"/>
          </p:cNvSpPr>
          <p:nvPr>
            <p:ph type="dt" sz="half" idx="10"/>
          </p:nvPr>
        </p:nvSpPr>
        <p:spPr/>
        <p:txBody>
          <a:bodyPr/>
          <a:lstStyle/>
          <a:p>
            <a:fld id="{8FA2AA60-F074-447A-9B40-0E1B29F1F56E}" type="datetime1">
              <a:rPr lang="da-DK" smtClean="0"/>
              <a:t>23-03-2023</a:t>
            </a:fld>
            <a:r>
              <a:rPr lang="da-DK"/>
              <a:t>13-03-2023</a:t>
            </a:r>
            <a:endParaRPr lang="da-DK" dirty="0"/>
          </a:p>
        </p:txBody>
      </p:sp>
    </p:spTree>
    <p:extLst>
      <p:ext uri="{BB962C8B-B14F-4D97-AF65-F5344CB8AC3E}">
        <p14:creationId xmlns:p14="http://schemas.microsoft.com/office/powerpoint/2010/main" val="18452140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8243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DE391-AD4D-A144-37D1-9AC160BAD368}"/>
              </a:ext>
            </a:extLst>
          </p:cNvPr>
          <p:cNvSpPr>
            <a:spLocks noGrp="1"/>
          </p:cNvSpPr>
          <p:nvPr>
            <p:ph type="ctrTitle"/>
          </p:nvPr>
        </p:nvSpPr>
        <p:spPr>
          <a:xfrm>
            <a:off x="1523603" y="1886852"/>
            <a:ext cx="9141619" cy="2386978"/>
          </a:xfrm>
        </p:spPr>
        <p:txBody>
          <a:bodyPr>
            <a:normAutofit/>
          </a:bodyPr>
          <a:lstStyle/>
          <a:p>
            <a:r>
              <a:rPr lang="da-DK" sz="5398">
                <a:solidFill>
                  <a:srgbClr val="97CAD9"/>
                </a:solidFill>
                <a:latin typeface="Merriweather" pitchFamily="2" charset="77"/>
              </a:rPr>
              <a:t>Fra professionsbachelor til kandidat </a:t>
            </a:r>
            <a:br>
              <a:rPr lang="da-DK" sz="5398">
                <a:solidFill>
                  <a:srgbClr val="97CAD9"/>
                </a:solidFill>
                <a:latin typeface="Merriweather" pitchFamily="2" charset="77"/>
              </a:rPr>
            </a:br>
            <a:r>
              <a:rPr lang="da-DK" sz="5398">
                <a:solidFill>
                  <a:srgbClr val="97CAD9"/>
                </a:solidFill>
                <a:latin typeface="Merriweather" pitchFamily="2" charset="77"/>
              </a:rPr>
              <a:t>- gennem kollokvier</a:t>
            </a:r>
            <a:endParaRPr lang="en-DK" sz="5398">
              <a:solidFill>
                <a:srgbClr val="97CAD9"/>
              </a:solidFill>
              <a:latin typeface="Merriweather" pitchFamily="2" charset="77"/>
            </a:endParaRPr>
          </a:p>
        </p:txBody>
      </p:sp>
      <p:sp>
        <p:nvSpPr>
          <p:cNvPr id="3" name="Subtitle 2">
            <a:extLst>
              <a:ext uri="{FF2B5EF4-FFF2-40B4-BE49-F238E27FC236}">
                <a16:creationId xmlns:a16="http://schemas.microsoft.com/office/drawing/2014/main" id="{08B6316A-31DA-9A1A-CD9C-584995C78D50}"/>
              </a:ext>
            </a:extLst>
          </p:cNvPr>
          <p:cNvSpPr>
            <a:spLocks noGrp="1"/>
          </p:cNvSpPr>
          <p:nvPr>
            <p:ph type="subTitle" idx="1"/>
          </p:nvPr>
        </p:nvSpPr>
        <p:spPr>
          <a:xfrm>
            <a:off x="1423421" y="5547946"/>
            <a:ext cx="9141619" cy="882050"/>
          </a:xfrm>
        </p:spPr>
        <p:txBody>
          <a:bodyPr/>
          <a:lstStyle/>
          <a:p>
            <a:r>
              <a:rPr lang="en-DK">
                <a:solidFill>
                  <a:srgbClr val="97CAD9"/>
                </a:solidFill>
                <a:latin typeface="Merriweather" pitchFamily="2" charset="77"/>
              </a:rPr>
              <a:t>Marianne Høyen, Pædagogisk Sociologi</a:t>
            </a:r>
          </a:p>
        </p:txBody>
      </p:sp>
    </p:spTree>
    <p:extLst>
      <p:ext uri="{BB962C8B-B14F-4D97-AF65-F5344CB8AC3E}">
        <p14:creationId xmlns:p14="http://schemas.microsoft.com/office/powerpoint/2010/main" val="38963803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0804" y="332656"/>
            <a:ext cx="11557000" cy="615589"/>
          </a:xfrm>
        </p:spPr>
        <p:txBody>
          <a:bodyPr/>
          <a:lstStyle/>
          <a:p>
            <a:r>
              <a:rPr lang="da-DK" sz="3600" dirty="0" smtClean="0"/>
              <a:t>Den første indsats - specialevejledning</a:t>
            </a:r>
            <a:endParaRPr lang="da-DK" sz="3600" dirty="0"/>
          </a:p>
        </p:txBody>
      </p:sp>
      <p:pic>
        <p:nvPicPr>
          <p:cNvPr id="5" name="Pladsholder til indhold 4"/>
          <p:cNvPicPr>
            <a:picLocks noGrp="1" noChangeAspect="1"/>
          </p:cNvPicPr>
          <p:nvPr>
            <p:ph idx="1"/>
          </p:nvPr>
        </p:nvPicPr>
        <p:blipFill>
          <a:blip r:embed="rId2"/>
          <a:stretch>
            <a:fillRect/>
          </a:stretch>
        </p:blipFill>
        <p:spPr>
          <a:xfrm>
            <a:off x="4195937" y="1386507"/>
            <a:ext cx="7992888" cy="2481093"/>
          </a:xfrm>
          <a:prstGeom prst="rect">
            <a:avLst/>
          </a:prstGeom>
        </p:spPr>
      </p:pic>
      <p:sp>
        <p:nvSpPr>
          <p:cNvPr id="4" name="Pladsholder til dato 3"/>
          <p:cNvSpPr>
            <a:spLocks noGrp="1"/>
          </p:cNvSpPr>
          <p:nvPr>
            <p:ph type="dt" sz="half" idx="10"/>
          </p:nvPr>
        </p:nvSpPr>
        <p:spPr/>
        <p:txBody>
          <a:bodyPr/>
          <a:lstStyle/>
          <a:p>
            <a:fld id="{010A2EAF-79BE-4C6C-9E4B-AE039642A481}" type="datetime1">
              <a:rPr lang="da-DK" smtClean="0"/>
              <a:t>23-03-2023</a:t>
            </a:fld>
            <a:r>
              <a:rPr lang="da-DK" smtClean="0"/>
              <a:t>13-03-2023</a:t>
            </a:r>
            <a:endParaRPr lang="da-DK" dirty="0"/>
          </a:p>
        </p:txBody>
      </p:sp>
      <p:pic>
        <p:nvPicPr>
          <p:cNvPr id="6" name="Billede 5"/>
          <p:cNvPicPr>
            <a:picLocks noChangeAspect="1"/>
          </p:cNvPicPr>
          <p:nvPr/>
        </p:nvPicPr>
        <p:blipFill>
          <a:blip r:embed="rId3"/>
          <a:stretch>
            <a:fillRect/>
          </a:stretch>
        </p:blipFill>
        <p:spPr>
          <a:xfrm>
            <a:off x="4123210" y="3867600"/>
            <a:ext cx="7974851" cy="2070168"/>
          </a:xfrm>
          <a:prstGeom prst="rect">
            <a:avLst/>
          </a:prstGeom>
        </p:spPr>
      </p:pic>
      <p:sp>
        <p:nvSpPr>
          <p:cNvPr id="7" name="Tekstfelt 6"/>
          <p:cNvSpPr txBox="1"/>
          <p:nvPr/>
        </p:nvSpPr>
        <p:spPr>
          <a:xfrm>
            <a:off x="647439" y="1405829"/>
            <a:ext cx="2998701" cy="4473532"/>
          </a:xfrm>
          <a:prstGeom prst="rect">
            <a:avLst/>
          </a:prstGeom>
          <a:noFill/>
        </p:spPr>
        <p:txBody>
          <a:bodyPr wrap="square" lIns="0" tIns="0" rIns="0" bIns="0" rtlCol="0">
            <a:spAutoFit/>
          </a:bodyPr>
          <a:lstStyle/>
          <a:p>
            <a:pPr marL="285750" indent="-285750">
              <a:lnSpc>
                <a:spcPct val="95000"/>
              </a:lnSpc>
              <a:buFont typeface="Arial" panose="020B0604020202020204" pitchFamily="34" charset="0"/>
              <a:buChar char="•"/>
            </a:pPr>
            <a:r>
              <a:rPr lang="da-DK" sz="1800" dirty="0" smtClean="0">
                <a:latin typeface="+mn-lt"/>
              </a:rPr>
              <a:t>Ikke fordi der generelt er særlige udfordringer med specialevejledningen! </a:t>
            </a:r>
          </a:p>
          <a:p>
            <a:pPr marL="285750" indent="-285750">
              <a:lnSpc>
                <a:spcPct val="95000"/>
              </a:lnSpc>
              <a:buFont typeface="Arial" panose="020B0604020202020204" pitchFamily="34" charset="0"/>
              <a:buChar char="•"/>
            </a:pPr>
            <a:endParaRPr lang="da-DK" sz="1800" dirty="0" smtClean="0">
              <a:latin typeface="+mn-lt"/>
            </a:endParaRPr>
          </a:p>
          <a:p>
            <a:pPr marL="285750" indent="-285750">
              <a:lnSpc>
                <a:spcPct val="95000"/>
              </a:lnSpc>
              <a:buFont typeface="Arial" panose="020B0604020202020204" pitchFamily="34" charset="0"/>
              <a:buChar char="•"/>
            </a:pPr>
            <a:r>
              <a:rPr lang="da-DK" sz="1800" dirty="0" smtClean="0">
                <a:latin typeface="+mn-lt"/>
              </a:rPr>
              <a:t>Men det er noget de fleste af os er involveret i og bruger mange timer på</a:t>
            </a:r>
          </a:p>
          <a:p>
            <a:pPr>
              <a:lnSpc>
                <a:spcPct val="95000"/>
              </a:lnSpc>
            </a:pPr>
            <a:endParaRPr lang="da-DK" sz="1800" dirty="0" smtClean="0">
              <a:latin typeface="+mn-lt"/>
            </a:endParaRPr>
          </a:p>
          <a:p>
            <a:pPr marL="285750" indent="-285750">
              <a:lnSpc>
                <a:spcPct val="95000"/>
              </a:lnSpc>
              <a:buFont typeface="Arial" panose="020B0604020202020204" pitchFamily="34" charset="0"/>
              <a:buChar char="•"/>
            </a:pPr>
            <a:r>
              <a:rPr lang="da-DK" sz="1800" dirty="0" smtClean="0">
                <a:latin typeface="+mn-lt"/>
              </a:rPr>
              <a:t>Vi har et solidt </a:t>
            </a:r>
            <a:r>
              <a:rPr lang="da-DK" sz="1800" dirty="0" err="1" smtClean="0">
                <a:latin typeface="+mn-lt"/>
              </a:rPr>
              <a:t>vidensgrundlag</a:t>
            </a:r>
            <a:r>
              <a:rPr lang="da-DK" sz="1800" dirty="0" smtClean="0">
                <a:latin typeface="+mn-lt"/>
              </a:rPr>
              <a:t> at bygge på</a:t>
            </a:r>
          </a:p>
          <a:p>
            <a:pPr>
              <a:lnSpc>
                <a:spcPct val="95000"/>
              </a:lnSpc>
            </a:pPr>
            <a:endParaRPr lang="da-DK" sz="1800" dirty="0" smtClean="0">
              <a:latin typeface="+mn-lt"/>
            </a:endParaRPr>
          </a:p>
          <a:p>
            <a:pPr marL="285750" indent="-285750">
              <a:lnSpc>
                <a:spcPct val="95000"/>
              </a:lnSpc>
              <a:buFont typeface="Arial" panose="020B0604020202020204" pitchFamily="34" charset="0"/>
              <a:buChar char="•"/>
            </a:pPr>
            <a:r>
              <a:rPr lang="da-DK" sz="1800" dirty="0" smtClean="0">
                <a:latin typeface="+mn-lt"/>
              </a:rPr>
              <a:t>Styregruppen har fået interessetilkendegivelse fra flere der er interesseret i indsatser relateret til specialevejledning</a:t>
            </a:r>
            <a:endParaRPr lang="da-DK" sz="1800" dirty="0">
              <a:latin typeface="+mn-lt"/>
            </a:endParaRPr>
          </a:p>
        </p:txBody>
      </p:sp>
    </p:spTree>
    <p:extLst>
      <p:ext uri="{BB962C8B-B14F-4D97-AF65-F5344CB8AC3E}">
        <p14:creationId xmlns:p14="http://schemas.microsoft.com/office/powerpoint/2010/main" val="10268482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82431"/>
        </a:solidFill>
        <a:effectLst/>
      </p:bgPr>
    </p:bg>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0FB86490-D4FB-77EB-9213-8D27D58D8DCB}"/>
              </a:ext>
            </a:extLst>
          </p:cNvPr>
          <p:cNvSpPr/>
          <p:nvPr/>
        </p:nvSpPr>
        <p:spPr>
          <a:xfrm>
            <a:off x="4670991" y="1886852"/>
            <a:ext cx="3059903" cy="3017008"/>
          </a:xfrm>
          <a:prstGeom prst="roundRect">
            <a:avLst/>
          </a:prstGeom>
          <a:solidFill>
            <a:srgbClr val="1E7B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lnSpc>
                <a:spcPct val="100000"/>
              </a:lnSpc>
              <a:spcBef>
                <a:spcPts val="0"/>
              </a:spcBef>
              <a:spcAft>
                <a:spcPts val="0"/>
              </a:spcAft>
            </a:pPr>
            <a:endParaRPr lang="en-DK" sz="1799">
              <a:solidFill>
                <a:prstClr val="white"/>
              </a:solidFill>
              <a:latin typeface="Calibri" panose="020F0502020204030204"/>
            </a:endParaRPr>
          </a:p>
        </p:txBody>
      </p:sp>
      <p:sp>
        <p:nvSpPr>
          <p:cNvPr id="8" name="Rounded Rectangle 7">
            <a:extLst>
              <a:ext uri="{FF2B5EF4-FFF2-40B4-BE49-F238E27FC236}">
                <a16:creationId xmlns:a16="http://schemas.microsoft.com/office/drawing/2014/main" id="{B70417F3-331A-0E5A-FE63-22C7F159CEFE}"/>
              </a:ext>
            </a:extLst>
          </p:cNvPr>
          <p:cNvSpPr/>
          <p:nvPr/>
        </p:nvSpPr>
        <p:spPr>
          <a:xfrm>
            <a:off x="1028434" y="1886852"/>
            <a:ext cx="3059903" cy="3017008"/>
          </a:xfrm>
          <a:prstGeom prst="roundRect">
            <a:avLst/>
          </a:prstGeom>
          <a:solidFill>
            <a:srgbClr val="1E7B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lnSpc>
                <a:spcPct val="100000"/>
              </a:lnSpc>
              <a:spcBef>
                <a:spcPts val="0"/>
              </a:spcBef>
              <a:spcAft>
                <a:spcPts val="0"/>
              </a:spcAft>
            </a:pPr>
            <a:endParaRPr lang="en-DK" sz="1799">
              <a:solidFill>
                <a:prstClr val="white"/>
              </a:solidFill>
              <a:latin typeface="Calibri" panose="020F0502020204030204"/>
            </a:endParaRPr>
          </a:p>
        </p:txBody>
      </p:sp>
      <p:sp>
        <p:nvSpPr>
          <p:cNvPr id="2" name="Title 1">
            <a:extLst>
              <a:ext uri="{FF2B5EF4-FFF2-40B4-BE49-F238E27FC236}">
                <a16:creationId xmlns:a16="http://schemas.microsoft.com/office/drawing/2014/main" id="{8C6DE391-AD4D-A144-37D1-9AC160BAD368}"/>
              </a:ext>
            </a:extLst>
          </p:cNvPr>
          <p:cNvSpPr>
            <a:spLocks noGrp="1"/>
          </p:cNvSpPr>
          <p:nvPr>
            <p:ph type="ctrTitle"/>
          </p:nvPr>
        </p:nvSpPr>
        <p:spPr>
          <a:xfrm>
            <a:off x="1434728" y="2098494"/>
            <a:ext cx="2247314" cy="2386978"/>
          </a:xfrm>
        </p:spPr>
        <p:txBody>
          <a:bodyPr anchor="t">
            <a:normAutofit/>
          </a:bodyPr>
          <a:lstStyle/>
          <a:p>
            <a:pPr algn="l">
              <a:lnSpc>
                <a:spcPct val="150000"/>
              </a:lnSpc>
            </a:pPr>
            <a:r>
              <a:rPr lang="da-DK" sz="1799">
                <a:solidFill>
                  <a:srgbClr val="97CAD9"/>
                </a:solidFill>
                <a:latin typeface="Merriweather" pitchFamily="2" charset="77"/>
              </a:rPr>
              <a:t>Udgangspunkt – tilslutning til kollokvieformen (vejlederbrev)</a:t>
            </a:r>
            <a:endParaRPr lang="en-DK" sz="1799">
              <a:solidFill>
                <a:srgbClr val="97CAD9"/>
              </a:solidFill>
              <a:latin typeface="Merriweather" pitchFamily="2" charset="77"/>
            </a:endParaRPr>
          </a:p>
        </p:txBody>
      </p:sp>
      <p:sp>
        <p:nvSpPr>
          <p:cNvPr id="3" name="Subtitle 2">
            <a:extLst>
              <a:ext uri="{FF2B5EF4-FFF2-40B4-BE49-F238E27FC236}">
                <a16:creationId xmlns:a16="http://schemas.microsoft.com/office/drawing/2014/main" id="{08B6316A-31DA-9A1A-CD9C-584995C78D50}"/>
              </a:ext>
            </a:extLst>
          </p:cNvPr>
          <p:cNvSpPr>
            <a:spLocks noGrp="1"/>
          </p:cNvSpPr>
          <p:nvPr>
            <p:ph type="subTitle" idx="1"/>
          </p:nvPr>
        </p:nvSpPr>
        <p:spPr>
          <a:xfrm>
            <a:off x="4835352" y="2098494"/>
            <a:ext cx="2731181" cy="2593723"/>
          </a:xfrm>
        </p:spPr>
        <p:txBody>
          <a:bodyPr anchor="t">
            <a:noAutofit/>
          </a:bodyPr>
          <a:lstStyle/>
          <a:p>
            <a:pPr algn="l">
              <a:lnSpc>
                <a:spcPct val="170000"/>
              </a:lnSpc>
            </a:pPr>
            <a:r>
              <a:rPr lang="en-DK" sz="1799">
                <a:solidFill>
                  <a:srgbClr val="97CAD9"/>
                </a:solidFill>
                <a:latin typeface="Merriweather" pitchFamily="2" charset="77"/>
              </a:rPr>
              <a:t>Kollokvier hver mandag 13 – 14:30</a:t>
            </a:r>
          </a:p>
          <a:p>
            <a:pPr algn="l">
              <a:lnSpc>
                <a:spcPct val="170000"/>
              </a:lnSpc>
            </a:pPr>
            <a:r>
              <a:rPr lang="en-DK" sz="1799">
                <a:solidFill>
                  <a:srgbClr val="97CAD9"/>
                </a:solidFill>
                <a:latin typeface="Merriweather" pitchFamily="2" charset="77"/>
              </a:rPr>
              <a:t>Kollokviets ramme og indhold styret – efter behov</a:t>
            </a:r>
          </a:p>
        </p:txBody>
      </p:sp>
      <p:sp>
        <p:nvSpPr>
          <p:cNvPr id="7" name="Rounded Rectangle 6">
            <a:extLst>
              <a:ext uri="{FF2B5EF4-FFF2-40B4-BE49-F238E27FC236}">
                <a16:creationId xmlns:a16="http://schemas.microsoft.com/office/drawing/2014/main" id="{99EFDA19-7A0F-5D02-8A41-00019F5F8D94}"/>
              </a:ext>
            </a:extLst>
          </p:cNvPr>
          <p:cNvSpPr/>
          <p:nvPr/>
        </p:nvSpPr>
        <p:spPr>
          <a:xfrm>
            <a:off x="8313548" y="1886852"/>
            <a:ext cx="3059903" cy="3017008"/>
          </a:xfrm>
          <a:prstGeom prst="roundRect">
            <a:avLst/>
          </a:prstGeom>
          <a:solidFill>
            <a:srgbClr val="1E7B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lnSpc>
                <a:spcPct val="100000"/>
              </a:lnSpc>
              <a:spcBef>
                <a:spcPts val="0"/>
              </a:spcBef>
              <a:spcAft>
                <a:spcPts val="0"/>
              </a:spcAft>
            </a:pPr>
            <a:endParaRPr lang="en-DK" sz="1799">
              <a:solidFill>
                <a:prstClr val="white"/>
              </a:solidFill>
              <a:latin typeface="Calibri" panose="020F0502020204030204"/>
            </a:endParaRPr>
          </a:p>
        </p:txBody>
      </p:sp>
      <p:sp>
        <p:nvSpPr>
          <p:cNvPr id="4" name="Subtitle 2">
            <a:extLst>
              <a:ext uri="{FF2B5EF4-FFF2-40B4-BE49-F238E27FC236}">
                <a16:creationId xmlns:a16="http://schemas.microsoft.com/office/drawing/2014/main" id="{8E9A05C4-AE82-70C5-7FCD-5CBC3A8ED264}"/>
              </a:ext>
            </a:extLst>
          </p:cNvPr>
          <p:cNvSpPr txBox="1">
            <a:spLocks/>
          </p:cNvSpPr>
          <p:nvPr/>
        </p:nvSpPr>
        <p:spPr>
          <a:xfrm>
            <a:off x="8533565" y="2098494"/>
            <a:ext cx="2626826" cy="2507097"/>
          </a:xfrm>
          <a:prstGeom prst="rect">
            <a:avLst/>
          </a:prstGeom>
        </p:spPr>
        <p:txBody>
          <a:bodyPr vert="horz" lIns="91416" tIns="45708" rIns="91416" bIns="45708"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914126" fontAlgn="auto">
              <a:lnSpc>
                <a:spcPct val="170000"/>
              </a:lnSpc>
              <a:spcAft>
                <a:spcPts val="0"/>
              </a:spcAft>
            </a:pPr>
            <a:r>
              <a:rPr lang="da-DK" sz="1799">
                <a:solidFill>
                  <a:srgbClr val="97CAD9"/>
                </a:solidFill>
                <a:latin typeface="Merriweather" pitchFamily="2" charset="77"/>
              </a:rPr>
              <a:t>Tilbud om redskaber, rammer, eksempler, tekstgennemgang o.m.a. – efter behov</a:t>
            </a:r>
            <a:endParaRPr lang="en-DK" sz="1799">
              <a:solidFill>
                <a:srgbClr val="97CAD9"/>
              </a:solidFill>
              <a:latin typeface="Merriweather" pitchFamily="2" charset="77"/>
            </a:endParaRPr>
          </a:p>
        </p:txBody>
      </p:sp>
    </p:spTree>
    <p:extLst>
      <p:ext uri="{BB962C8B-B14F-4D97-AF65-F5344CB8AC3E}">
        <p14:creationId xmlns:p14="http://schemas.microsoft.com/office/powerpoint/2010/main" val="5081022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8243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DE391-AD4D-A144-37D1-9AC160BAD368}"/>
              </a:ext>
            </a:extLst>
          </p:cNvPr>
          <p:cNvSpPr>
            <a:spLocks noGrp="1"/>
          </p:cNvSpPr>
          <p:nvPr>
            <p:ph type="ctrTitle"/>
          </p:nvPr>
        </p:nvSpPr>
        <p:spPr>
          <a:xfrm>
            <a:off x="3596295" y="4742673"/>
            <a:ext cx="5079894" cy="606833"/>
          </a:xfrm>
        </p:spPr>
        <p:txBody>
          <a:bodyPr>
            <a:normAutofit fontScale="90000"/>
          </a:bodyPr>
          <a:lstStyle/>
          <a:p>
            <a:pPr algn="l">
              <a:lnSpc>
                <a:spcPct val="150000"/>
              </a:lnSpc>
            </a:pPr>
            <a:r>
              <a:rPr lang="da-DK" sz="2399">
                <a:solidFill>
                  <a:srgbClr val="97CAD9"/>
                </a:solidFill>
                <a:latin typeface="Merriweather" pitchFamily="2" charset="77"/>
              </a:rPr>
              <a:t>Fra studerende til selvkørende</a:t>
            </a:r>
            <a:endParaRPr lang="en-DK" sz="2399">
              <a:solidFill>
                <a:srgbClr val="97CAD9"/>
              </a:solidFill>
              <a:latin typeface="Merriweather" pitchFamily="2" charset="77"/>
            </a:endParaRPr>
          </a:p>
        </p:txBody>
      </p:sp>
      <p:sp>
        <p:nvSpPr>
          <p:cNvPr id="3" name="Subtitle 2">
            <a:extLst>
              <a:ext uri="{FF2B5EF4-FFF2-40B4-BE49-F238E27FC236}">
                <a16:creationId xmlns:a16="http://schemas.microsoft.com/office/drawing/2014/main" id="{08B6316A-31DA-9A1A-CD9C-584995C78D50}"/>
              </a:ext>
            </a:extLst>
          </p:cNvPr>
          <p:cNvSpPr>
            <a:spLocks noGrp="1"/>
          </p:cNvSpPr>
          <p:nvPr>
            <p:ph type="subTitle" idx="1"/>
          </p:nvPr>
        </p:nvSpPr>
        <p:spPr>
          <a:xfrm>
            <a:off x="3596295" y="3102741"/>
            <a:ext cx="6510272" cy="1079633"/>
          </a:xfrm>
        </p:spPr>
        <p:txBody>
          <a:bodyPr>
            <a:normAutofit/>
          </a:bodyPr>
          <a:lstStyle/>
          <a:p>
            <a:pPr algn="l">
              <a:lnSpc>
                <a:spcPct val="170000"/>
              </a:lnSpc>
            </a:pPr>
            <a:r>
              <a:rPr lang="da-DK">
                <a:solidFill>
                  <a:srgbClr val="97CAD9"/>
                </a:solidFill>
                <a:latin typeface="Merriweather" pitchFamily="2" charset="77"/>
              </a:rPr>
              <a:t>Variation i vejledningen har høj prioritet</a:t>
            </a:r>
            <a:endParaRPr lang="en-DK">
              <a:solidFill>
                <a:srgbClr val="97CAD9"/>
              </a:solidFill>
              <a:latin typeface="Merriweather" pitchFamily="2" charset="77"/>
            </a:endParaRPr>
          </a:p>
        </p:txBody>
      </p:sp>
      <p:sp>
        <p:nvSpPr>
          <p:cNvPr id="4" name="Subtitle 2">
            <a:extLst>
              <a:ext uri="{FF2B5EF4-FFF2-40B4-BE49-F238E27FC236}">
                <a16:creationId xmlns:a16="http://schemas.microsoft.com/office/drawing/2014/main" id="{8E9A05C4-AE82-70C5-7FCD-5CBC3A8ED264}"/>
              </a:ext>
            </a:extLst>
          </p:cNvPr>
          <p:cNvSpPr txBox="1">
            <a:spLocks/>
          </p:cNvSpPr>
          <p:nvPr/>
        </p:nvSpPr>
        <p:spPr>
          <a:xfrm>
            <a:off x="3596295" y="1623604"/>
            <a:ext cx="6903870" cy="918840"/>
          </a:xfrm>
          <a:prstGeom prst="rect">
            <a:avLst/>
          </a:prstGeom>
        </p:spPr>
        <p:txBody>
          <a:bodyPr vert="horz" lIns="91416" tIns="45708" rIns="91416" bIns="45708"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914126" fontAlgn="auto">
              <a:lnSpc>
                <a:spcPct val="170000"/>
              </a:lnSpc>
              <a:spcAft>
                <a:spcPts val="0"/>
              </a:spcAft>
            </a:pPr>
            <a:r>
              <a:rPr lang="da-DK" sz="2399">
                <a:solidFill>
                  <a:srgbClr val="97CAD9"/>
                </a:solidFill>
                <a:latin typeface="Merriweather" pitchFamily="2" charset="77"/>
              </a:rPr>
              <a:t>Afklaring om udfordringer og ambitioner</a:t>
            </a:r>
            <a:endParaRPr lang="en-DK" sz="2399">
              <a:solidFill>
                <a:srgbClr val="97CAD9"/>
              </a:solidFill>
              <a:latin typeface="Merriweather" pitchFamily="2" charset="77"/>
            </a:endParaRPr>
          </a:p>
        </p:txBody>
      </p:sp>
      <p:pic>
        <p:nvPicPr>
          <p:cNvPr id="6" name="Picture 5" descr="A plant in a pot&#10;&#10;Description automatically generated with low confidence">
            <a:extLst>
              <a:ext uri="{FF2B5EF4-FFF2-40B4-BE49-F238E27FC236}">
                <a16:creationId xmlns:a16="http://schemas.microsoft.com/office/drawing/2014/main" id="{2A553107-56F8-0CC1-BD3E-D96717BFD529}"/>
              </a:ext>
            </a:extLst>
          </p:cNvPr>
          <p:cNvPicPr>
            <a:picLocks noChangeAspect="1"/>
          </p:cNvPicPr>
          <p:nvPr/>
        </p:nvPicPr>
        <p:blipFill rotWithShape="1">
          <a:blip r:embed="rId3"/>
          <a:srcRect l="9497" t="7289" r="62891"/>
          <a:stretch/>
        </p:blipFill>
        <p:spPr>
          <a:xfrm>
            <a:off x="0" y="391979"/>
            <a:ext cx="2721614" cy="6465128"/>
          </a:xfrm>
          <a:prstGeom prst="rect">
            <a:avLst/>
          </a:prstGeom>
        </p:spPr>
      </p:pic>
    </p:spTree>
    <p:extLst>
      <p:ext uri="{BB962C8B-B14F-4D97-AF65-F5344CB8AC3E}">
        <p14:creationId xmlns:p14="http://schemas.microsoft.com/office/powerpoint/2010/main" val="19526576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8243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DE391-AD4D-A144-37D1-9AC160BAD368}"/>
              </a:ext>
            </a:extLst>
          </p:cNvPr>
          <p:cNvSpPr>
            <a:spLocks noGrp="1"/>
          </p:cNvSpPr>
          <p:nvPr>
            <p:ph type="ctrTitle"/>
          </p:nvPr>
        </p:nvSpPr>
        <p:spPr>
          <a:xfrm>
            <a:off x="3583598" y="5177207"/>
            <a:ext cx="8008482" cy="606833"/>
          </a:xfrm>
        </p:spPr>
        <p:txBody>
          <a:bodyPr>
            <a:normAutofit fontScale="90000"/>
          </a:bodyPr>
          <a:lstStyle/>
          <a:p>
            <a:pPr algn="l">
              <a:lnSpc>
                <a:spcPct val="150000"/>
              </a:lnSpc>
            </a:pPr>
            <a:r>
              <a:rPr lang="da-DK" sz="2399">
                <a:solidFill>
                  <a:srgbClr val="97CAD9"/>
                </a:solidFill>
                <a:latin typeface="Merriweather" pitchFamily="2" charset="77"/>
              </a:rPr>
              <a:t>I tvivl om relevans – mangler forbilleder</a:t>
            </a:r>
            <a:endParaRPr lang="en-DK" sz="2399">
              <a:solidFill>
                <a:srgbClr val="97CAD9"/>
              </a:solidFill>
              <a:latin typeface="Merriweather" pitchFamily="2" charset="77"/>
            </a:endParaRPr>
          </a:p>
        </p:txBody>
      </p:sp>
      <p:sp>
        <p:nvSpPr>
          <p:cNvPr id="3" name="Subtitle 2">
            <a:extLst>
              <a:ext uri="{FF2B5EF4-FFF2-40B4-BE49-F238E27FC236}">
                <a16:creationId xmlns:a16="http://schemas.microsoft.com/office/drawing/2014/main" id="{08B6316A-31DA-9A1A-CD9C-584995C78D50}"/>
              </a:ext>
            </a:extLst>
          </p:cNvPr>
          <p:cNvSpPr>
            <a:spLocks noGrp="1"/>
          </p:cNvSpPr>
          <p:nvPr>
            <p:ph type="subTitle" idx="1"/>
          </p:nvPr>
        </p:nvSpPr>
        <p:spPr>
          <a:xfrm>
            <a:off x="3583598" y="2933415"/>
            <a:ext cx="8275112" cy="1270083"/>
          </a:xfrm>
        </p:spPr>
        <p:txBody>
          <a:bodyPr>
            <a:normAutofit lnSpcReduction="10000"/>
          </a:bodyPr>
          <a:lstStyle/>
          <a:p>
            <a:pPr algn="l">
              <a:lnSpc>
                <a:spcPct val="170000"/>
              </a:lnSpc>
            </a:pPr>
            <a:r>
              <a:rPr lang="da-DK">
                <a:solidFill>
                  <a:srgbClr val="97CAD9"/>
                </a:solidFill>
                <a:latin typeface="Merriweather" pitchFamily="2" charset="77"/>
              </a:rPr>
              <a:t>Ofte ingen opbakning hjemmefra</a:t>
            </a:r>
            <a:br>
              <a:rPr lang="da-DK">
                <a:solidFill>
                  <a:srgbClr val="97CAD9"/>
                </a:solidFill>
                <a:latin typeface="Merriweather" pitchFamily="2" charset="77"/>
              </a:rPr>
            </a:br>
            <a:r>
              <a:rPr lang="da-DK">
                <a:solidFill>
                  <a:srgbClr val="97CAD9"/>
                </a:solidFill>
                <a:latin typeface="Merriweather" pitchFamily="2" charset="77"/>
              </a:rPr>
              <a:t>Usikkerhed om egen, faglige rejse </a:t>
            </a:r>
            <a:endParaRPr lang="en-DK">
              <a:solidFill>
                <a:srgbClr val="97CAD9"/>
              </a:solidFill>
              <a:latin typeface="Merriweather" pitchFamily="2" charset="77"/>
            </a:endParaRPr>
          </a:p>
        </p:txBody>
      </p:sp>
      <p:sp>
        <p:nvSpPr>
          <p:cNvPr id="4" name="Subtitle 2">
            <a:extLst>
              <a:ext uri="{FF2B5EF4-FFF2-40B4-BE49-F238E27FC236}">
                <a16:creationId xmlns:a16="http://schemas.microsoft.com/office/drawing/2014/main" id="{8E9A05C4-AE82-70C5-7FCD-5CBC3A8ED264}"/>
              </a:ext>
            </a:extLst>
          </p:cNvPr>
          <p:cNvSpPr txBox="1">
            <a:spLocks/>
          </p:cNvSpPr>
          <p:nvPr/>
        </p:nvSpPr>
        <p:spPr>
          <a:xfrm>
            <a:off x="3583598" y="1073960"/>
            <a:ext cx="6827689" cy="1079633"/>
          </a:xfrm>
          <a:prstGeom prst="rect">
            <a:avLst/>
          </a:prstGeom>
        </p:spPr>
        <p:txBody>
          <a:bodyPr vert="horz" lIns="91416" tIns="45708" rIns="91416" bIns="45708"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914126" fontAlgn="auto">
              <a:lnSpc>
                <a:spcPct val="120000"/>
              </a:lnSpc>
              <a:spcAft>
                <a:spcPts val="0"/>
              </a:spcAft>
            </a:pPr>
            <a:r>
              <a:rPr lang="da-DK" sz="2399">
                <a:solidFill>
                  <a:srgbClr val="97CAD9"/>
                </a:solidFill>
                <a:latin typeface="Merriweather" pitchFamily="2" charset="77"/>
              </a:rPr>
              <a:t>Svært at tage imod tilbud, før de er nødvendige (= giver mening)</a:t>
            </a:r>
            <a:endParaRPr lang="en-DK" sz="2399">
              <a:solidFill>
                <a:srgbClr val="97CAD9"/>
              </a:solidFill>
              <a:latin typeface="Merriweather" pitchFamily="2" charset="77"/>
            </a:endParaRPr>
          </a:p>
        </p:txBody>
      </p:sp>
      <p:pic>
        <p:nvPicPr>
          <p:cNvPr id="5" name="Picture 4" descr="A plant in a pot&#10;&#10;Description automatically generated with low confidence">
            <a:extLst>
              <a:ext uri="{FF2B5EF4-FFF2-40B4-BE49-F238E27FC236}">
                <a16:creationId xmlns:a16="http://schemas.microsoft.com/office/drawing/2014/main" id="{DA87796F-3133-6140-556D-D51B5B258FEB}"/>
              </a:ext>
            </a:extLst>
          </p:cNvPr>
          <p:cNvPicPr>
            <a:picLocks noChangeAspect="1"/>
          </p:cNvPicPr>
          <p:nvPr/>
        </p:nvPicPr>
        <p:blipFill rotWithShape="1">
          <a:blip r:embed="rId3"/>
          <a:srcRect l="10887" t="7114" r="64767" b="6925"/>
          <a:stretch/>
        </p:blipFill>
        <p:spPr>
          <a:xfrm>
            <a:off x="101574" y="253263"/>
            <a:ext cx="2424307" cy="6146764"/>
          </a:xfrm>
          <a:prstGeom prst="rect">
            <a:avLst/>
          </a:prstGeom>
        </p:spPr>
      </p:pic>
    </p:spTree>
    <p:extLst>
      <p:ext uri="{BB962C8B-B14F-4D97-AF65-F5344CB8AC3E}">
        <p14:creationId xmlns:p14="http://schemas.microsoft.com/office/powerpoint/2010/main" val="5484912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8243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DE391-AD4D-A144-37D1-9AC160BAD368}"/>
              </a:ext>
            </a:extLst>
          </p:cNvPr>
          <p:cNvSpPr>
            <a:spLocks noGrp="1"/>
          </p:cNvSpPr>
          <p:nvPr>
            <p:ph type="ctrTitle"/>
          </p:nvPr>
        </p:nvSpPr>
        <p:spPr>
          <a:xfrm>
            <a:off x="3583598" y="4847806"/>
            <a:ext cx="7614884" cy="606833"/>
          </a:xfrm>
        </p:spPr>
        <p:txBody>
          <a:bodyPr>
            <a:normAutofit fontScale="90000"/>
          </a:bodyPr>
          <a:lstStyle/>
          <a:p>
            <a:pPr algn="l">
              <a:lnSpc>
                <a:spcPct val="150000"/>
              </a:lnSpc>
            </a:pPr>
            <a:r>
              <a:rPr lang="da-DK" sz="2399">
                <a:solidFill>
                  <a:srgbClr val="97CAD9"/>
                </a:solidFill>
                <a:latin typeface="Merriweather" pitchFamily="2" charset="77"/>
              </a:rPr>
              <a:t>Stolthed ved at stå med et gennemarbejdet produkt</a:t>
            </a:r>
            <a:endParaRPr lang="en-DK" sz="2399">
              <a:solidFill>
                <a:srgbClr val="97CAD9"/>
              </a:solidFill>
              <a:latin typeface="Merriweather" pitchFamily="2" charset="77"/>
            </a:endParaRPr>
          </a:p>
        </p:txBody>
      </p:sp>
      <p:sp>
        <p:nvSpPr>
          <p:cNvPr id="3" name="Subtitle 2">
            <a:extLst>
              <a:ext uri="{FF2B5EF4-FFF2-40B4-BE49-F238E27FC236}">
                <a16:creationId xmlns:a16="http://schemas.microsoft.com/office/drawing/2014/main" id="{08B6316A-31DA-9A1A-CD9C-584995C78D50}"/>
              </a:ext>
            </a:extLst>
          </p:cNvPr>
          <p:cNvSpPr>
            <a:spLocks noGrp="1"/>
          </p:cNvSpPr>
          <p:nvPr>
            <p:ph type="subTitle" idx="1"/>
          </p:nvPr>
        </p:nvSpPr>
        <p:spPr>
          <a:xfrm>
            <a:off x="3583598" y="2824437"/>
            <a:ext cx="7411737" cy="1352524"/>
          </a:xfrm>
        </p:spPr>
        <p:txBody>
          <a:bodyPr>
            <a:normAutofit/>
          </a:bodyPr>
          <a:lstStyle/>
          <a:p>
            <a:pPr algn="l">
              <a:lnSpc>
                <a:spcPct val="120000"/>
              </a:lnSpc>
            </a:pPr>
            <a:r>
              <a:rPr lang="da-DK">
                <a:solidFill>
                  <a:srgbClr val="97CAD9"/>
                </a:solidFill>
                <a:latin typeface="Merriweather" pitchFamily="2" charset="77"/>
              </a:rPr>
              <a:t>Betydning af at forstå skrivning som en selvstændig disciplin</a:t>
            </a:r>
            <a:endParaRPr lang="en-DK">
              <a:solidFill>
                <a:srgbClr val="97CAD9"/>
              </a:solidFill>
              <a:latin typeface="Merriweather" pitchFamily="2" charset="77"/>
            </a:endParaRPr>
          </a:p>
        </p:txBody>
      </p:sp>
      <p:sp>
        <p:nvSpPr>
          <p:cNvPr id="4" name="Subtitle 2">
            <a:extLst>
              <a:ext uri="{FF2B5EF4-FFF2-40B4-BE49-F238E27FC236}">
                <a16:creationId xmlns:a16="http://schemas.microsoft.com/office/drawing/2014/main" id="{8E9A05C4-AE82-70C5-7FCD-5CBC3A8ED264}"/>
              </a:ext>
            </a:extLst>
          </p:cNvPr>
          <p:cNvSpPr txBox="1">
            <a:spLocks/>
          </p:cNvSpPr>
          <p:nvPr/>
        </p:nvSpPr>
        <p:spPr>
          <a:xfrm>
            <a:off x="3583598" y="1073960"/>
            <a:ext cx="7411737" cy="1079633"/>
          </a:xfrm>
          <a:prstGeom prst="rect">
            <a:avLst/>
          </a:prstGeom>
        </p:spPr>
        <p:txBody>
          <a:bodyPr vert="horz" lIns="91416" tIns="45708" rIns="91416" bIns="45708"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914126" fontAlgn="auto">
              <a:lnSpc>
                <a:spcPct val="170000"/>
              </a:lnSpc>
              <a:spcAft>
                <a:spcPts val="0"/>
              </a:spcAft>
            </a:pPr>
            <a:r>
              <a:rPr lang="da-DK" sz="2399">
                <a:solidFill>
                  <a:srgbClr val="97CAD9"/>
                </a:solidFill>
                <a:latin typeface="Merriweather" pitchFamily="2" charset="77"/>
              </a:rPr>
              <a:t>Forløbet lægger op til eksemplariske principper</a:t>
            </a:r>
            <a:endParaRPr lang="en-DK" sz="2399">
              <a:solidFill>
                <a:srgbClr val="97CAD9"/>
              </a:solidFill>
              <a:latin typeface="Merriweather" pitchFamily="2" charset="77"/>
            </a:endParaRPr>
          </a:p>
        </p:txBody>
      </p:sp>
      <p:pic>
        <p:nvPicPr>
          <p:cNvPr id="7" name="Picture 6">
            <a:extLst>
              <a:ext uri="{FF2B5EF4-FFF2-40B4-BE49-F238E27FC236}">
                <a16:creationId xmlns:a16="http://schemas.microsoft.com/office/drawing/2014/main" id="{A0C4D26A-0942-CA87-25A9-9766CEB915BD}"/>
              </a:ext>
            </a:extLst>
          </p:cNvPr>
          <p:cNvPicPr>
            <a:picLocks noChangeAspect="1"/>
          </p:cNvPicPr>
          <p:nvPr/>
        </p:nvPicPr>
        <p:blipFill rotWithShape="1">
          <a:blip r:embed="rId3"/>
          <a:srcRect l="8273" r="66400"/>
          <a:stretch/>
        </p:blipFill>
        <p:spPr>
          <a:xfrm>
            <a:off x="-139664" y="-11353"/>
            <a:ext cx="2463158" cy="6880706"/>
          </a:xfrm>
          <a:prstGeom prst="rect">
            <a:avLst/>
          </a:prstGeom>
        </p:spPr>
      </p:pic>
      <p:sp>
        <p:nvSpPr>
          <p:cNvPr id="8" name="TextBox 7">
            <a:extLst>
              <a:ext uri="{FF2B5EF4-FFF2-40B4-BE49-F238E27FC236}">
                <a16:creationId xmlns:a16="http://schemas.microsoft.com/office/drawing/2014/main" id="{F5908293-9EDC-3A6B-BE06-0CF8AA72E29D}"/>
              </a:ext>
            </a:extLst>
          </p:cNvPr>
          <p:cNvSpPr txBox="1"/>
          <p:nvPr/>
        </p:nvSpPr>
        <p:spPr>
          <a:xfrm>
            <a:off x="4520023" y="5270020"/>
            <a:ext cx="184683" cy="369236"/>
          </a:xfrm>
          <a:prstGeom prst="rect">
            <a:avLst/>
          </a:prstGeom>
          <a:noFill/>
        </p:spPr>
        <p:txBody>
          <a:bodyPr wrap="none" rtlCol="0">
            <a:spAutoFit/>
          </a:bodyPr>
          <a:lstStyle/>
          <a:p>
            <a:pPr defTabSz="914126" fontAlgn="auto">
              <a:lnSpc>
                <a:spcPct val="100000"/>
              </a:lnSpc>
              <a:spcBef>
                <a:spcPts val="0"/>
              </a:spcBef>
              <a:spcAft>
                <a:spcPts val="0"/>
              </a:spcAft>
            </a:pPr>
            <a:endParaRPr lang="en-DK" sz="1799">
              <a:solidFill>
                <a:prstClr val="black"/>
              </a:solidFill>
              <a:latin typeface="Calibri" panose="020F0502020204030204"/>
            </a:endParaRPr>
          </a:p>
        </p:txBody>
      </p:sp>
    </p:spTree>
    <p:extLst>
      <p:ext uri="{BB962C8B-B14F-4D97-AF65-F5344CB8AC3E}">
        <p14:creationId xmlns:p14="http://schemas.microsoft.com/office/powerpoint/2010/main" val="28024524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82431"/>
        </a:solidFill>
        <a:effectLst/>
      </p:bgPr>
    </p:bg>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B70417F3-331A-0E5A-FE63-22C7F159CEFE}"/>
              </a:ext>
            </a:extLst>
          </p:cNvPr>
          <p:cNvSpPr/>
          <p:nvPr/>
        </p:nvSpPr>
        <p:spPr>
          <a:xfrm>
            <a:off x="652327" y="507126"/>
            <a:ext cx="3059903" cy="3017008"/>
          </a:xfrm>
          <a:prstGeom prst="roundRect">
            <a:avLst/>
          </a:prstGeom>
          <a:solidFill>
            <a:srgbClr val="1E7B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lnSpc>
                <a:spcPct val="100000"/>
              </a:lnSpc>
              <a:spcBef>
                <a:spcPts val="0"/>
              </a:spcBef>
              <a:spcAft>
                <a:spcPts val="0"/>
              </a:spcAft>
            </a:pPr>
            <a:endParaRPr lang="en-DK" sz="1799">
              <a:solidFill>
                <a:prstClr val="white"/>
              </a:solidFill>
              <a:latin typeface="Calibri" panose="020F0502020204030204"/>
            </a:endParaRPr>
          </a:p>
        </p:txBody>
      </p:sp>
      <p:sp>
        <p:nvSpPr>
          <p:cNvPr id="2" name="Title 1">
            <a:extLst>
              <a:ext uri="{FF2B5EF4-FFF2-40B4-BE49-F238E27FC236}">
                <a16:creationId xmlns:a16="http://schemas.microsoft.com/office/drawing/2014/main" id="{8C6DE391-AD4D-A144-37D1-9AC160BAD368}"/>
              </a:ext>
            </a:extLst>
          </p:cNvPr>
          <p:cNvSpPr>
            <a:spLocks noGrp="1"/>
          </p:cNvSpPr>
          <p:nvPr>
            <p:ph type="ctrTitle"/>
          </p:nvPr>
        </p:nvSpPr>
        <p:spPr>
          <a:xfrm>
            <a:off x="807537" y="1191090"/>
            <a:ext cx="2853991" cy="1920773"/>
          </a:xfrm>
        </p:spPr>
        <p:txBody>
          <a:bodyPr anchor="t">
            <a:normAutofit/>
          </a:bodyPr>
          <a:lstStyle/>
          <a:p>
            <a:pPr algn="l">
              <a:lnSpc>
                <a:spcPct val="150000"/>
              </a:lnSpc>
            </a:pPr>
            <a:r>
              <a:rPr lang="da-DK" sz="1999" b="1">
                <a:solidFill>
                  <a:srgbClr val="0D394D"/>
                </a:solidFill>
                <a:latin typeface="Merriweather" pitchFamily="2" charset="77"/>
              </a:rPr>
              <a:t>Fra</a:t>
            </a:r>
            <a:br>
              <a:rPr lang="da-DK" sz="1999" b="1">
                <a:solidFill>
                  <a:srgbClr val="0D394D"/>
                </a:solidFill>
                <a:latin typeface="Merriweather" pitchFamily="2" charset="77"/>
              </a:rPr>
            </a:br>
            <a:r>
              <a:rPr lang="da-DK" sz="1999" b="1">
                <a:solidFill>
                  <a:srgbClr val="0D394D"/>
                </a:solidFill>
                <a:latin typeface="Merriweather" pitchFamily="2" charset="77"/>
              </a:rPr>
              <a:t>professionsbachelor</a:t>
            </a:r>
            <a:br>
              <a:rPr lang="da-DK" sz="1999" b="1">
                <a:solidFill>
                  <a:srgbClr val="0D394D"/>
                </a:solidFill>
                <a:latin typeface="Merriweather" pitchFamily="2" charset="77"/>
              </a:rPr>
            </a:br>
            <a:r>
              <a:rPr lang="da-DK" sz="1999" b="1">
                <a:solidFill>
                  <a:srgbClr val="0D394D"/>
                </a:solidFill>
                <a:latin typeface="Merriweather" pitchFamily="2" charset="77"/>
              </a:rPr>
              <a:t>til kandidat:</a:t>
            </a:r>
            <a:endParaRPr lang="en-DK" sz="1999" b="1">
              <a:solidFill>
                <a:srgbClr val="0D394D"/>
              </a:solidFill>
              <a:latin typeface="Merriweather" pitchFamily="2" charset="77"/>
            </a:endParaRPr>
          </a:p>
        </p:txBody>
      </p:sp>
      <p:sp>
        <p:nvSpPr>
          <p:cNvPr id="3" name="Subtitle 2">
            <a:extLst>
              <a:ext uri="{FF2B5EF4-FFF2-40B4-BE49-F238E27FC236}">
                <a16:creationId xmlns:a16="http://schemas.microsoft.com/office/drawing/2014/main" id="{08B6316A-31DA-9A1A-CD9C-584995C78D50}"/>
              </a:ext>
            </a:extLst>
          </p:cNvPr>
          <p:cNvSpPr>
            <a:spLocks noGrp="1"/>
          </p:cNvSpPr>
          <p:nvPr>
            <p:ph type="subTitle" idx="1"/>
          </p:nvPr>
        </p:nvSpPr>
        <p:spPr>
          <a:xfrm>
            <a:off x="4835352" y="2098494"/>
            <a:ext cx="2895542" cy="2790626"/>
          </a:xfrm>
        </p:spPr>
        <p:txBody>
          <a:bodyPr anchor="t">
            <a:noAutofit/>
          </a:bodyPr>
          <a:lstStyle/>
          <a:p>
            <a:pPr algn="l">
              <a:lnSpc>
                <a:spcPct val="120000"/>
              </a:lnSpc>
            </a:pPr>
            <a:r>
              <a:rPr lang="da-DK" sz="1799">
                <a:solidFill>
                  <a:srgbClr val="97CAD9"/>
                </a:solidFill>
                <a:latin typeface="Merriweather" pitchFamily="2" charset="77"/>
              </a:rPr>
              <a:t>Bedre greb om det videnssociologiske:</a:t>
            </a:r>
          </a:p>
          <a:p>
            <a:pPr marL="285664" indent="-285664" algn="l">
              <a:lnSpc>
                <a:spcPct val="120000"/>
              </a:lnSpc>
              <a:buFontTx/>
              <a:buChar char="-"/>
            </a:pPr>
            <a:r>
              <a:rPr lang="da-DK" sz="1799">
                <a:solidFill>
                  <a:srgbClr val="97CAD9"/>
                </a:solidFill>
                <a:latin typeface="Merriweather" pitchFamily="2" charset="77"/>
              </a:rPr>
              <a:t>Hvordan kan man arbejde med praksis-/professionsviden kandidatuddannelse?</a:t>
            </a:r>
          </a:p>
        </p:txBody>
      </p:sp>
      <p:sp>
        <p:nvSpPr>
          <p:cNvPr id="4" name="Subtitle 2">
            <a:extLst>
              <a:ext uri="{FF2B5EF4-FFF2-40B4-BE49-F238E27FC236}">
                <a16:creationId xmlns:a16="http://schemas.microsoft.com/office/drawing/2014/main" id="{8E9A05C4-AE82-70C5-7FCD-5CBC3A8ED264}"/>
              </a:ext>
            </a:extLst>
          </p:cNvPr>
          <p:cNvSpPr txBox="1">
            <a:spLocks/>
          </p:cNvSpPr>
          <p:nvPr/>
        </p:nvSpPr>
        <p:spPr>
          <a:xfrm>
            <a:off x="8668376" y="3768069"/>
            <a:ext cx="2626826" cy="2271579"/>
          </a:xfrm>
          <a:prstGeom prst="rect">
            <a:avLst/>
          </a:prstGeom>
        </p:spPr>
        <p:txBody>
          <a:bodyPr vert="horz" lIns="91416" tIns="45708" rIns="91416" bIns="45708"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914126" fontAlgn="auto">
              <a:lnSpc>
                <a:spcPct val="120000"/>
              </a:lnSpc>
              <a:spcAft>
                <a:spcPts val="0"/>
              </a:spcAft>
            </a:pPr>
            <a:r>
              <a:rPr lang="da-DK" sz="1799">
                <a:solidFill>
                  <a:srgbClr val="97CAD9"/>
                </a:solidFill>
                <a:latin typeface="Merriweather" pitchFamily="2" charset="77"/>
              </a:rPr>
              <a:t>Skriftlighed &amp; formidling </a:t>
            </a:r>
          </a:p>
          <a:p>
            <a:pPr algn="l" defTabSz="914126" fontAlgn="auto">
              <a:lnSpc>
                <a:spcPct val="120000"/>
              </a:lnSpc>
              <a:spcAft>
                <a:spcPts val="0"/>
              </a:spcAft>
            </a:pPr>
            <a:r>
              <a:rPr lang="da-DK" sz="1799">
                <a:solidFill>
                  <a:srgbClr val="97CAD9"/>
                </a:solidFill>
                <a:latin typeface="Merriweather" pitchFamily="2" charset="77"/>
              </a:rPr>
              <a:t>– øge bevidsthed om skriftlighed OG om alternative formidlingsformer</a:t>
            </a:r>
            <a:endParaRPr lang="en-DK" sz="1799">
              <a:solidFill>
                <a:srgbClr val="97CAD9"/>
              </a:solidFill>
              <a:latin typeface="Merriweather" pitchFamily="2" charset="77"/>
            </a:endParaRPr>
          </a:p>
        </p:txBody>
      </p:sp>
      <p:pic>
        <p:nvPicPr>
          <p:cNvPr id="5" name="Picture 4">
            <a:extLst>
              <a:ext uri="{FF2B5EF4-FFF2-40B4-BE49-F238E27FC236}">
                <a16:creationId xmlns:a16="http://schemas.microsoft.com/office/drawing/2014/main" id="{F2F3D3EB-7A3D-2683-AB90-06A59530C3F5}"/>
              </a:ext>
            </a:extLst>
          </p:cNvPr>
          <p:cNvPicPr>
            <a:picLocks noChangeAspect="1"/>
          </p:cNvPicPr>
          <p:nvPr/>
        </p:nvPicPr>
        <p:blipFill rotWithShape="1">
          <a:blip r:embed="rId3"/>
          <a:srcRect l="13770" r="66400" b="72669"/>
          <a:stretch/>
        </p:blipFill>
        <p:spPr>
          <a:xfrm>
            <a:off x="8808719" y="-597935"/>
            <a:ext cx="3659433" cy="3568440"/>
          </a:xfrm>
          <a:prstGeom prst="rect">
            <a:avLst/>
          </a:prstGeom>
          <a:scene3d>
            <a:camera prst="orthographicFront">
              <a:rot lat="10800000" lon="10200000" rev="17400000"/>
            </a:camera>
            <a:lightRig rig="threePt" dir="t"/>
          </a:scene3d>
        </p:spPr>
      </p:pic>
      <p:sp>
        <p:nvSpPr>
          <p:cNvPr id="10" name="Rectangle 9">
            <a:extLst>
              <a:ext uri="{FF2B5EF4-FFF2-40B4-BE49-F238E27FC236}">
                <a16:creationId xmlns:a16="http://schemas.microsoft.com/office/drawing/2014/main" id="{8097316D-13A3-4631-E1A9-36B8A80FD094}"/>
              </a:ext>
            </a:extLst>
          </p:cNvPr>
          <p:cNvSpPr/>
          <p:nvPr/>
        </p:nvSpPr>
        <p:spPr>
          <a:xfrm>
            <a:off x="4871702" y="1825180"/>
            <a:ext cx="3059903" cy="190450"/>
          </a:xfrm>
          <a:prstGeom prst="rect">
            <a:avLst/>
          </a:prstGeom>
          <a:solidFill>
            <a:srgbClr val="DC3D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lnSpc>
                <a:spcPct val="100000"/>
              </a:lnSpc>
              <a:spcBef>
                <a:spcPts val="0"/>
              </a:spcBef>
              <a:spcAft>
                <a:spcPts val="0"/>
              </a:spcAft>
            </a:pPr>
            <a:endParaRPr lang="en-DK" sz="1799">
              <a:solidFill>
                <a:prstClr val="white"/>
              </a:solidFill>
              <a:latin typeface="Calibri" panose="020F0502020204030204"/>
            </a:endParaRPr>
          </a:p>
        </p:txBody>
      </p:sp>
      <p:sp>
        <p:nvSpPr>
          <p:cNvPr id="11" name="Rectangle 10">
            <a:extLst>
              <a:ext uri="{FF2B5EF4-FFF2-40B4-BE49-F238E27FC236}">
                <a16:creationId xmlns:a16="http://schemas.microsoft.com/office/drawing/2014/main" id="{EC7DD0F7-5C4F-DBF3-0B8A-06A2B0E42C34}"/>
              </a:ext>
            </a:extLst>
          </p:cNvPr>
          <p:cNvSpPr/>
          <p:nvPr/>
        </p:nvSpPr>
        <p:spPr>
          <a:xfrm>
            <a:off x="8668376" y="3398581"/>
            <a:ext cx="3059903" cy="190450"/>
          </a:xfrm>
          <a:prstGeom prst="rect">
            <a:avLst/>
          </a:prstGeom>
          <a:solidFill>
            <a:srgbClr val="DC3D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lnSpc>
                <a:spcPct val="100000"/>
              </a:lnSpc>
              <a:spcBef>
                <a:spcPts val="0"/>
              </a:spcBef>
              <a:spcAft>
                <a:spcPts val="0"/>
              </a:spcAft>
            </a:pPr>
            <a:endParaRPr lang="en-DK" sz="1799">
              <a:solidFill>
                <a:prstClr val="white"/>
              </a:solidFill>
              <a:latin typeface="Calibri" panose="020F0502020204030204"/>
            </a:endParaRPr>
          </a:p>
        </p:txBody>
      </p:sp>
    </p:spTree>
    <p:extLst>
      <p:ext uri="{BB962C8B-B14F-4D97-AF65-F5344CB8AC3E}">
        <p14:creationId xmlns:p14="http://schemas.microsoft.com/office/powerpoint/2010/main" val="19891178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87170" y="2436437"/>
            <a:ext cx="10217663" cy="1753869"/>
          </a:xfrm>
        </p:spPr>
        <p:txBody>
          <a:bodyPr/>
          <a:lstStyle/>
          <a:p>
            <a:r>
              <a:rPr lang="da-DK" dirty="0"/>
              <a:t>Specialeevaluering </a:t>
            </a:r>
            <a:br>
              <a:rPr lang="da-DK" dirty="0"/>
            </a:br>
            <a:r>
              <a:rPr lang="da-DK" dirty="0"/>
              <a:t>- De studerendes stemme</a:t>
            </a:r>
          </a:p>
        </p:txBody>
      </p:sp>
    </p:spTree>
    <p:custDataLst>
      <p:tags r:id="rId1"/>
    </p:custDataLst>
    <p:extLst>
      <p:ext uri="{BB962C8B-B14F-4D97-AF65-F5344CB8AC3E}">
        <p14:creationId xmlns:p14="http://schemas.microsoft.com/office/powerpoint/2010/main" val="83584660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5912" y="229462"/>
            <a:ext cx="11556000" cy="751905"/>
          </a:xfrm>
        </p:spPr>
        <p:txBody>
          <a:bodyPr wrap="square" anchor="t">
            <a:normAutofit/>
          </a:bodyPr>
          <a:lstStyle/>
          <a:p>
            <a:r>
              <a:rPr lang="da-DK"/>
              <a:t>Specialeevaluering på DPU</a:t>
            </a:r>
          </a:p>
        </p:txBody>
      </p:sp>
      <p:sp>
        <p:nvSpPr>
          <p:cNvPr id="3" name="Undertitel 2"/>
          <p:cNvSpPr>
            <a:spLocks noGrp="1"/>
          </p:cNvSpPr>
          <p:nvPr>
            <p:ph idx="1"/>
          </p:nvPr>
        </p:nvSpPr>
        <p:spPr>
          <a:xfrm>
            <a:off x="693812" y="1010786"/>
            <a:ext cx="10657184" cy="5586566"/>
          </a:xfrm>
        </p:spPr>
        <p:txBody>
          <a:bodyPr wrap="square" anchor="t">
            <a:normAutofit/>
          </a:bodyPr>
          <a:lstStyle/>
          <a:p>
            <a:endParaRPr lang="da-DK" sz="1600" dirty="0"/>
          </a:p>
          <a:p>
            <a:pPr marL="342797" indent="-342797">
              <a:buFont typeface="Wingdings" panose="05000000000000000000" pitchFamily="2" charset="2"/>
              <a:buChar char="Ø"/>
            </a:pPr>
            <a:r>
              <a:rPr lang="da-DK" sz="2000" dirty="0"/>
              <a:t>Det er studienævnet på DPU  der har taget initiativ til specialeevalueringen på DPU. </a:t>
            </a:r>
          </a:p>
          <a:p>
            <a:pPr marL="342797" indent="-342797">
              <a:buFont typeface="Wingdings" panose="05000000000000000000" pitchFamily="2" charset="2"/>
              <a:buChar char="Ø"/>
            </a:pPr>
            <a:r>
              <a:rPr lang="da-DK" sz="2000" dirty="0"/>
              <a:t>Evalueringen er gennemført tre gange (2020, 2021 og 2022). Gennemføres anonymiseret </a:t>
            </a:r>
          </a:p>
          <a:p>
            <a:endParaRPr lang="da-DK" sz="2000" dirty="0"/>
          </a:p>
          <a:p>
            <a:r>
              <a:rPr lang="da-DK" sz="2000" b="1" dirty="0"/>
              <a:t>Dataindsamling: </a:t>
            </a:r>
          </a:p>
          <a:p>
            <a:pPr marL="342797" indent="-342797">
              <a:buFont typeface="Arial" panose="020B0604020202020204" pitchFamily="34" charset="0"/>
              <a:buChar char="•"/>
            </a:pPr>
            <a:r>
              <a:rPr lang="da-DK" sz="2000" dirty="0"/>
              <a:t>Sendes løbende ud til alle studerende, der afleverer speciale i perioden 1.juni til 15.september. Sendes i perioden mellem aflevering og bedømmelse</a:t>
            </a:r>
          </a:p>
          <a:p>
            <a:pPr marL="342797" indent="-342797">
              <a:buFont typeface="Arial" panose="020B0604020202020204" pitchFamily="34" charset="0"/>
              <a:buChar char="•"/>
            </a:pPr>
            <a:r>
              <a:rPr lang="da-DK" sz="2000" dirty="0"/>
              <a:t>Dvs. der er flere årgange repræsenteret i det samlede antal respondenter.     </a:t>
            </a:r>
            <a:endParaRPr lang="da-DK" sz="2000" dirty="0" smtClean="0"/>
          </a:p>
          <a:p>
            <a:pPr>
              <a:buNone/>
            </a:pPr>
            <a:r>
              <a:rPr lang="da-DK" sz="2000" dirty="0" smtClean="0"/>
              <a:t>       </a:t>
            </a:r>
            <a:r>
              <a:rPr lang="da-DK" sz="2000" dirty="0"/>
              <a:t>I undersøgelsen fra foråret 2022 er det således dimittender fra: </a:t>
            </a:r>
          </a:p>
          <a:p>
            <a:pPr marL="799860" lvl="1" indent="-342797"/>
            <a:r>
              <a:rPr lang="da-DK" sz="2000" dirty="0"/>
              <a:t>årgang 2018 og 2019, der er blevet forsinkede</a:t>
            </a:r>
          </a:p>
          <a:p>
            <a:pPr marL="799860" lvl="1" indent="-342797"/>
            <a:r>
              <a:rPr lang="da-DK" sz="2000" dirty="0"/>
              <a:t>primært årgang 2020, der har afleveret på 1. forsøg d. 2. juni eller 2. forsøg d.15. september samt løbende afleveringer.  </a:t>
            </a:r>
          </a:p>
          <a:p>
            <a:pPr lvl="1"/>
            <a:endParaRPr lang="da-DK" sz="2000" dirty="0"/>
          </a:p>
          <a:p>
            <a:pPr marL="342797" indent="-342797">
              <a:buFont typeface="Arial" panose="020B0604020202020204" pitchFamily="34" charset="0"/>
              <a:buChar char="•"/>
            </a:pPr>
            <a:r>
              <a:rPr lang="da-DK" sz="2000" dirty="0"/>
              <a:t>Alle tre år har ca. 50 pct. af dem der har fået skemaet valgt at besvare. Data giver os desværre ikke mulighed for at beregne svarprocent på uddannelsesniveau. </a:t>
            </a:r>
          </a:p>
        </p:txBody>
      </p:sp>
    </p:spTree>
    <p:extLst>
      <p:ext uri="{BB962C8B-B14F-4D97-AF65-F5344CB8AC3E}">
        <p14:creationId xmlns:p14="http://schemas.microsoft.com/office/powerpoint/2010/main" val="15795369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5913" y="149969"/>
            <a:ext cx="11557000" cy="1308987"/>
          </a:xfrm>
        </p:spPr>
        <p:txBody>
          <a:bodyPr wrap="square" anchor="b">
            <a:normAutofit/>
          </a:bodyPr>
          <a:lstStyle/>
          <a:p>
            <a:r>
              <a:rPr lang="da-DK" dirty="0"/>
              <a:t> </a:t>
            </a:r>
            <a:r>
              <a:rPr lang="da-DK" b="1" dirty="0"/>
              <a:t>Temaer i evalueringen </a:t>
            </a:r>
            <a:r>
              <a:rPr lang="da-DK" dirty="0"/>
              <a:t/>
            </a:r>
            <a:br>
              <a:rPr lang="da-DK" dirty="0"/>
            </a:br>
            <a:endParaRPr lang="da-DK" dirty="0"/>
          </a:p>
        </p:txBody>
      </p:sp>
      <p:graphicFrame>
        <p:nvGraphicFramePr>
          <p:cNvPr id="5" name="Pladsholder til indhold 2">
            <a:extLst>
              <a:ext uri="{FF2B5EF4-FFF2-40B4-BE49-F238E27FC236}">
                <a16:creationId xmlns:a16="http://schemas.microsoft.com/office/drawing/2014/main" id="{5A0D9AA1-27EF-1348-7608-9641664EDC72}"/>
              </a:ext>
            </a:extLst>
          </p:cNvPr>
          <p:cNvGraphicFramePr>
            <a:graphicFrameLocks noGrp="1"/>
          </p:cNvGraphicFramePr>
          <p:nvPr>
            <p:ph idx="1"/>
            <p:extLst/>
          </p:nvPr>
        </p:nvGraphicFramePr>
        <p:xfrm>
          <a:off x="985838" y="1960461"/>
          <a:ext cx="10220325" cy="39364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218996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5912" y="229462"/>
            <a:ext cx="11556000" cy="751905"/>
          </a:xfrm>
        </p:spPr>
        <p:txBody>
          <a:bodyPr wrap="square" anchor="t">
            <a:normAutofit/>
          </a:bodyPr>
          <a:lstStyle/>
          <a:p>
            <a:r>
              <a:rPr lang="da-DK" sz="3799" dirty="0"/>
              <a:t>Specialeevalueringen 2022 -  ca.290 Respondenter</a:t>
            </a:r>
          </a:p>
        </p:txBody>
      </p:sp>
      <p:pic>
        <p:nvPicPr>
          <p:cNvPr id="5" name="Billede 4"/>
          <p:cNvPicPr>
            <a:picLocks noChangeAspect="1"/>
          </p:cNvPicPr>
          <p:nvPr/>
        </p:nvPicPr>
        <p:blipFill>
          <a:blip r:embed="rId2"/>
          <a:stretch>
            <a:fillRect/>
          </a:stretch>
        </p:blipFill>
        <p:spPr>
          <a:xfrm>
            <a:off x="2216011" y="1373556"/>
            <a:ext cx="7759980" cy="4520189"/>
          </a:xfrm>
          <a:prstGeom prst="rect">
            <a:avLst/>
          </a:prstGeom>
          <a:noFill/>
        </p:spPr>
      </p:pic>
    </p:spTree>
    <p:extLst>
      <p:ext uri="{BB962C8B-B14F-4D97-AF65-F5344CB8AC3E}">
        <p14:creationId xmlns:p14="http://schemas.microsoft.com/office/powerpoint/2010/main" val="24115918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5912" y="229462"/>
            <a:ext cx="11556000" cy="751905"/>
          </a:xfrm>
        </p:spPr>
        <p:txBody>
          <a:bodyPr wrap="square" anchor="t">
            <a:normAutofit/>
          </a:bodyPr>
          <a:lstStyle/>
          <a:p>
            <a:r>
              <a:rPr lang="da-DK" dirty="0"/>
              <a:t>    Overordnet synes vi I gør det godt!</a:t>
            </a:r>
          </a:p>
        </p:txBody>
      </p:sp>
      <p:pic>
        <p:nvPicPr>
          <p:cNvPr id="4" name="Picture 3">
            <a:extLst>
              <a:ext uri="{FF2B5EF4-FFF2-40B4-BE49-F238E27FC236}">
                <a16:creationId xmlns:a16="http://schemas.microsoft.com/office/drawing/2014/main" id="{41A8FD88-7BDF-5228-12C1-581E33DAAEDD}"/>
              </a:ext>
            </a:extLst>
          </p:cNvPr>
          <p:cNvPicPr>
            <a:picLocks noChangeAspect="1"/>
          </p:cNvPicPr>
          <p:nvPr/>
        </p:nvPicPr>
        <p:blipFill rotWithShape="1">
          <a:blip r:embed="rId2"/>
          <a:srcRect t="17200" r="-2" b="16540"/>
          <a:stretch/>
        </p:blipFill>
        <p:spPr>
          <a:xfrm>
            <a:off x="985838" y="1373556"/>
            <a:ext cx="10220325" cy="4520189"/>
          </a:xfrm>
          <a:prstGeom prst="rect">
            <a:avLst/>
          </a:prstGeom>
          <a:noFill/>
        </p:spPr>
      </p:pic>
    </p:spTree>
    <p:extLst>
      <p:ext uri="{BB962C8B-B14F-4D97-AF65-F5344CB8AC3E}">
        <p14:creationId xmlns:p14="http://schemas.microsoft.com/office/powerpoint/2010/main" val="1239445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7D97B3-7C1C-7ADD-86BE-74C3DEB865D0}"/>
              </a:ext>
            </a:extLst>
          </p:cNvPr>
          <p:cNvSpPr>
            <a:spLocks noGrp="1"/>
          </p:cNvSpPr>
          <p:nvPr>
            <p:ph type="title"/>
          </p:nvPr>
        </p:nvSpPr>
        <p:spPr>
          <a:xfrm>
            <a:off x="315913" y="149115"/>
            <a:ext cx="11557000" cy="903621"/>
          </a:xfrm>
        </p:spPr>
        <p:txBody>
          <a:bodyPr/>
          <a:lstStyle/>
          <a:p>
            <a:r>
              <a:rPr lang="en-GB" dirty="0"/>
              <a:t>Mål for I </a:t>
            </a:r>
            <a:r>
              <a:rPr lang="en-GB" dirty="0" err="1"/>
              <a:t>dag</a:t>
            </a:r>
            <a:endParaRPr lang="en-GB" dirty="0"/>
          </a:p>
        </p:txBody>
      </p:sp>
      <p:sp>
        <p:nvSpPr>
          <p:cNvPr id="3" name="Pladsholder til indhold 2">
            <a:extLst>
              <a:ext uri="{FF2B5EF4-FFF2-40B4-BE49-F238E27FC236}">
                <a16:creationId xmlns:a16="http://schemas.microsoft.com/office/drawing/2014/main" id="{1E272F01-442B-C7D5-BEC9-B068582C5E04}"/>
              </a:ext>
            </a:extLst>
          </p:cNvPr>
          <p:cNvSpPr>
            <a:spLocks noGrp="1"/>
          </p:cNvSpPr>
          <p:nvPr>
            <p:ph idx="1"/>
          </p:nvPr>
        </p:nvSpPr>
        <p:spPr>
          <a:xfrm>
            <a:off x="985838" y="1960078"/>
            <a:ext cx="10220325" cy="4205225"/>
          </a:xfrm>
        </p:spPr>
        <p:txBody>
          <a:bodyPr/>
          <a:lstStyle/>
          <a:p>
            <a:pPr marL="285750" indent="-285750">
              <a:lnSpc>
                <a:spcPct val="95000"/>
              </a:lnSpc>
              <a:buFont typeface="Arial" panose="020B0604020202020204" pitchFamily="34" charset="0"/>
              <a:buChar char="•"/>
            </a:pPr>
            <a:r>
              <a:rPr lang="da-DK" sz="2000" dirty="0">
                <a:latin typeface="+mn-lt"/>
              </a:rPr>
              <a:t>sætte gang i dialogen om specialevejledning på DPU </a:t>
            </a:r>
          </a:p>
          <a:p>
            <a:pPr marL="285750" indent="-285750">
              <a:lnSpc>
                <a:spcPct val="95000"/>
              </a:lnSpc>
              <a:buFont typeface="Arial" panose="020B0604020202020204" pitchFamily="34" charset="0"/>
              <a:buChar char="•"/>
            </a:pPr>
            <a:r>
              <a:rPr lang="da-DK" sz="2000" dirty="0">
                <a:latin typeface="+mn-lt"/>
              </a:rPr>
              <a:t>motivere til forskellige typer af indsatser relateret til specialevejledning på DPU</a:t>
            </a:r>
            <a:endParaRPr lang="da-DK" sz="1800" dirty="0">
              <a:latin typeface="+mn-lt"/>
            </a:endParaRPr>
          </a:p>
          <a:p>
            <a:pPr>
              <a:lnSpc>
                <a:spcPct val="95000"/>
              </a:lnSpc>
            </a:pPr>
            <a:endParaRPr lang="da-DK" sz="2000" b="1" dirty="0">
              <a:latin typeface="+mn-lt"/>
            </a:endParaRPr>
          </a:p>
          <a:p>
            <a:pPr>
              <a:lnSpc>
                <a:spcPct val="95000"/>
              </a:lnSpc>
            </a:pPr>
            <a:r>
              <a:rPr lang="da-DK" sz="2000" b="1" dirty="0">
                <a:latin typeface="+mn-lt"/>
              </a:rPr>
              <a:t>Indsatserne kan: </a:t>
            </a:r>
          </a:p>
          <a:p>
            <a:pPr marL="285750" indent="-285750">
              <a:lnSpc>
                <a:spcPct val="95000"/>
              </a:lnSpc>
              <a:buFont typeface="Arial" panose="020B0604020202020204" pitchFamily="34" charset="0"/>
              <a:buChar char="•"/>
            </a:pPr>
            <a:r>
              <a:rPr lang="da-DK" sz="2000" dirty="0"/>
              <a:t>være målrettet en, flere eller alle vejledere på en eller flere uddannelser. </a:t>
            </a:r>
          </a:p>
          <a:p>
            <a:pPr marL="285750" indent="-285750">
              <a:lnSpc>
                <a:spcPct val="95000"/>
              </a:lnSpc>
              <a:buFont typeface="Arial" panose="020B0604020202020204" pitchFamily="34" charset="0"/>
              <a:buChar char="•"/>
            </a:pPr>
            <a:r>
              <a:rPr lang="da-DK" sz="2000" dirty="0"/>
              <a:t>antage mange former, f.eks. kursus, netværk, kollegial sparring, udviklingsprojekt, prøvehandlinger, evalueringer, følgeforskning mv.</a:t>
            </a:r>
          </a:p>
          <a:p>
            <a:pPr marL="285750" indent="-285750">
              <a:lnSpc>
                <a:spcPct val="95000"/>
              </a:lnSpc>
              <a:buFont typeface="Arial" panose="020B0604020202020204" pitchFamily="34" charset="0"/>
              <a:buChar char="•"/>
            </a:pPr>
            <a:r>
              <a:rPr lang="da-DK" sz="2000" dirty="0"/>
              <a:t>involvere øvrige parter på Arts/AU (specialevejledere </a:t>
            </a:r>
            <a:r>
              <a:rPr lang="da-DK" sz="2000" dirty="0" smtClean="0"/>
              <a:t>andre </a:t>
            </a:r>
            <a:r>
              <a:rPr lang="da-DK" sz="2000" dirty="0"/>
              <a:t>steder, Studievejledning, biblioteket, CED) </a:t>
            </a:r>
          </a:p>
          <a:p>
            <a:pPr marL="285750" indent="-285750">
              <a:lnSpc>
                <a:spcPct val="95000"/>
              </a:lnSpc>
              <a:buFont typeface="Arial" panose="020B0604020202020204" pitchFamily="34" charset="0"/>
              <a:buChar char="•"/>
            </a:pPr>
            <a:endParaRPr lang="da-DK" sz="2000" dirty="0"/>
          </a:p>
          <a:p>
            <a:pPr>
              <a:lnSpc>
                <a:spcPct val="95000"/>
              </a:lnSpc>
            </a:pPr>
            <a:r>
              <a:rPr lang="da-DK" sz="2000" dirty="0"/>
              <a:t>Erfaringerne med og resultaterne fra udviklingsinitiativerne deles f.eks. via en artikel eller et oplæg. </a:t>
            </a:r>
          </a:p>
          <a:p>
            <a:pPr>
              <a:lnSpc>
                <a:spcPct val="100000"/>
              </a:lnSpc>
            </a:pPr>
            <a:r>
              <a:rPr lang="da-DK" sz="2000" dirty="0"/>
              <a:t> </a:t>
            </a:r>
          </a:p>
          <a:p>
            <a:pPr>
              <a:lnSpc>
                <a:spcPct val="95000"/>
              </a:lnSpc>
            </a:pPr>
            <a:endParaRPr lang="da-DK" sz="2000" dirty="0">
              <a:latin typeface="+mn-lt"/>
            </a:endParaRPr>
          </a:p>
          <a:p>
            <a:endParaRPr lang="en-GB" dirty="0"/>
          </a:p>
        </p:txBody>
      </p:sp>
      <p:sp>
        <p:nvSpPr>
          <p:cNvPr id="4" name="Pladsholder til dato 3">
            <a:extLst>
              <a:ext uri="{FF2B5EF4-FFF2-40B4-BE49-F238E27FC236}">
                <a16:creationId xmlns:a16="http://schemas.microsoft.com/office/drawing/2014/main" id="{E2DD9519-6A89-3853-A6C7-038A8EAE5F9F}"/>
              </a:ext>
            </a:extLst>
          </p:cNvPr>
          <p:cNvSpPr>
            <a:spLocks noGrp="1"/>
          </p:cNvSpPr>
          <p:nvPr>
            <p:ph type="dt" sz="half" idx="10"/>
          </p:nvPr>
        </p:nvSpPr>
        <p:spPr/>
        <p:txBody>
          <a:bodyPr/>
          <a:lstStyle/>
          <a:p>
            <a:fld id="{A00BF1B9-3056-4467-9E82-C29EFAA89D78}" type="datetime1">
              <a:rPr lang="da-DK" smtClean="0"/>
              <a:t>23-03-2023</a:t>
            </a:fld>
            <a:r>
              <a:rPr lang="da-DK"/>
              <a:t>13-03-2023</a:t>
            </a:r>
            <a:endParaRPr lang="da-DK" dirty="0"/>
          </a:p>
        </p:txBody>
      </p:sp>
    </p:spTree>
    <p:extLst>
      <p:ext uri="{BB962C8B-B14F-4D97-AF65-F5344CB8AC3E}">
        <p14:creationId xmlns:p14="http://schemas.microsoft.com/office/powerpoint/2010/main" val="253603016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p:cNvSpPr txBox="1"/>
          <p:nvPr/>
        </p:nvSpPr>
        <p:spPr bwMode="auto">
          <a:xfrm>
            <a:off x="459815" y="-137035"/>
            <a:ext cx="11557000" cy="733196"/>
          </a:xfrm>
          <a:prstGeom prst="rect">
            <a:avLst/>
          </a:prstGeom>
          <a:noFill/>
          <a:ln w="9525">
            <a:noFill/>
            <a:miter lim="800000"/>
            <a:headEnd/>
            <a:tailEnd/>
          </a:ln>
        </p:spPr>
        <p:txBody>
          <a:bodyPr vert="horz" wrap="square" lIns="0" tIns="0" rIns="0" bIns="0" numCol="1" rtlCol="0" anchor="b" anchorCtr="0" compatLnSpc="1">
            <a:prstTxWarp prst="textNoShape">
              <a:avLst/>
            </a:prstTxWarp>
            <a:normAutofit/>
          </a:bodyPr>
          <a:lstStyle/>
          <a:p>
            <a:pPr>
              <a:lnSpc>
                <a:spcPct val="89000"/>
              </a:lnSpc>
              <a:spcAft>
                <a:spcPts val="600"/>
              </a:spcAft>
            </a:pPr>
            <a:r>
              <a:rPr lang="da-DK" sz="3199" b="1" cap="all" dirty="0">
                <a:latin typeface="+mj-lt"/>
                <a:ea typeface="+mj-ea"/>
                <a:cs typeface="+mj-cs"/>
              </a:rPr>
              <a:t>Hvordan vurderer du alt i alt </a:t>
            </a:r>
            <a:r>
              <a:rPr lang="da-DK" sz="3199" b="1" cap="all" dirty="0" err="1">
                <a:latin typeface="+mj-lt"/>
                <a:ea typeface="+mj-ea"/>
                <a:cs typeface="+mj-cs"/>
              </a:rPr>
              <a:t>DPU’s</a:t>
            </a:r>
            <a:r>
              <a:rPr lang="da-DK" sz="3199" b="1" cap="all" dirty="0">
                <a:latin typeface="+mj-lt"/>
                <a:ea typeface="+mj-ea"/>
                <a:cs typeface="+mj-cs"/>
              </a:rPr>
              <a:t> </a:t>
            </a:r>
            <a:r>
              <a:rPr lang="da-DK" sz="3199" b="1" cap="all" dirty="0">
                <a:latin typeface="+mj-lt"/>
                <a:ea typeface="+mj-ea"/>
                <a:cs typeface="+mj-cs"/>
              </a:rPr>
              <a:t>specialetilbud?</a:t>
            </a:r>
            <a:endParaRPr lang="da-DK" sz="3199" b="1" cap="all" dirty="0">
              <a:latin typeface="+mj-lt"/>
              <a:ea typeface="+mj-ea"/>
              <a:cs typeface="+mj-cs"/>
            </a:endParaRPr>
          </a:p>
        </p:txBody>
      </p:sp>
      <p:pic>
        <p:nvPicPr>
          <p:cNvPr id="4" name="Pladsholder til indhold 3"/>
          <p:cNvPicPr>
            <a:picLocks noGrp="1" noChangeAspect="1"/>
          </p:cNvPicPr>
          <p:nvPr>
            <p:ph idx="1"/>
          </p:nvPr>
        </p:nvPicPr>
        <p:blipFill rotWithShape="1">
          <a:blip r:embed="rId3"/>
          <a:srcRect t="8007" b="2849"/>
          <a:stretch/>
        </p:blipFill>
        <p:spPr>
          <a:xfrm>
            <a:off x="603718" y="1233949"/>
            <a:ext cx="11269196" cy="5475037"/>
          </a:xfrm>
          <a:prstGeom prst="rect">
            <a:avLst/>
          </a:prstGeom>
          <a:noFill/>
        </p:spPr>
      </p:pic>
      <p:pic>
        <p:nvPicPr>
          <p:cNvPr id="2" name="Billede 1"/>
          <p:cNvPicPr>
            <a:picLocks noChangeAspect="1"/>
          </p:cNvPicPr>
          <p:nvPr/>
        </p:nvPicPr>
        <p:blipFill>
          <a:blip r:embed="rId4"/>
          <a:stretch>
            <a:fillRect/>
          </a:stretch>
        </p:blipFill>
        <p:spPr>
          <a:xfrm>
            <a:off x="4582879" y="744205"/>
            <a:ext cx="6461472" cy="489744"/>
          </a:xfrm>
          <a:prstGeom prst="rect">
            <a:avLst/>
          </a:prstGeom>
        </p:spPr>
      </p:pic>
    </p:spTree>
    <p:extLst>
      <p:ext uri="{BB962C8B-B14F-4D97-AF65-F5344CB8AC3E}">
        <p14:creationId xmlns:p14="http://schemas.microsoft.com/office/powerpoint/2010/main" val="32007759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5913" y="149969"/>
            <a:ext cx="11557000" cy="1308987"/>
          </a:xfrm>
        </p:spPr>
        <p:txBody>
          <a:bodyPr wrap="square" anchor="b">
            <a:normAutofit/>
          </a:bodyPr>
          <a:lstStyle/>
          <a:p>
            <a:r>
              <a:rPr lang="da-DK" sz="3599" b="1" dirty="0"/>
              <a:t>82 </a:t>
            </a:r>
            <a:r>
              <a:rPr lang="da-DK" sz="3599" b="1" dirty="0" err="1"/>
              <a:t>pct</a:t>
            </a:r>
            <a:r>
              <a:rPr lang="da-DK" sz="3599" b="1" dirty="0"/>
              <a:t> er alt i alt meget tilfredse eller tilfredse </a:t>
            </a:r>
            <a:r>
              <a:rPr lang="da-DK" sz="3599" b="1" dirty="0"/>
              <a:t>med samarbejdet med </a:t>
            </a:r>
            <a:r>
              <a:rPr lang="da-DK" sz="3599" b="1" dirty="0"/>
              <a:t>deres vejleder</a:t>
            </a:r>
          </a:p>
        </p:txBody>
      </p:sp>
      <p:pic>
        <p:nvPicPr>
          <p:cNvPr id="4" name="Pladsholder til indhold 3"/>
          <p:cNvPicPr>
            <a:picLocks noGrp="1" noChangeAspect="1"/>
          </p:cNvPicPr>
          <p:nvPr>
            <p:ph idx="1"/>
          </p:nvPr>
        </p:nvPicPr>
        <p:blipFill rotWithShape="1">
          <a:blip r:embed="rId3"/>
          <a:srcRect b="10826"/>
          <a:stretch/>
        </p:blipFill>
        <p:spPr>
          <a:xfrm>
            <a:off x="1" y="2872707"/>
            <a:ext cx="11872913" cy="2832189"/>
          </a:xfrm>
          <a:prstGeom prst="rect">
            <a:avLst/>
          </a:prstGeom>
          <a:noFill/>
        </p:spPr>
      </p:pic>
      <p:sp>
        <p:nvSpPr>
          <p:cNvPr id="3" name="Tekstfelt 2"/>
          <p:cNvSpPr txBox="1"/>
          <p:nvPr/>
        </p:nvSpPr>
        <p:spPr>
          <a:xfrm>
            <a:off x="599733" y="2019675"/>
            <a:ext cx="8663279" cy="292312"/>
          </a:xfrm>
          <a:prstGeom prst="rect">
            <a:avLst/>
          </a:prstGeom>
          <a:noFill/>
        </p:spPr>
        <p:txBody>
          <a:bodyPr wrap="square" lIns="0" tIns="0" rIns="0" bIns="0" rtlCol="0">
            <a:spAutoFit/>
          </a:bodyPr>
          <a:lstStyle/>
          <a:p>
            <a:pPr>
              <a:lnSpc>
                <a:spcPct val="95000"/>
              </a:lnSpc>
            </a:pPr>
            <a:r>
              <a:rPr lang="da-DK" sz="1999" b="1" dirty="0">
                <a:latin typeface="+mn-lt"/>
              </a:rPr>
              <a:t>Hvor tilfreds har du været med samarbejdet med din vejleder i forhold til </a:t>
            </a:r>
            <a:endParaRPr lang="da-DK" sz="1999" b="1" dirty="0">
              <a:latin typeface="+mn-lt"/>
            </a:endParaRPr>
          </a:p>
        </p:txBody>
      </p:sp>
      <p:pic>
        <p:nvPicPr>
          <p:cNvPr id="5" name="Billede 4"/>
          <p:cNvPicPr>
            <a:picLocks noChangeAspect="1"/>
          </p:cNvPicPr>
          <p:nvPr/>
        </p:nvPicPr>
        <p:blipFill>
          <a:blip r:embed="rId4"/>
          <a:stretch>
            <a:fillRect/>
          </a:stretch>
        </p:blipFill>
        <p:spPr>
          <a:xfrm>
            <a:off x="4202863" y="2604692"/>
            <a:ext cx="6594383" cy="536027"/>
          </a:xfrm>
          <a:prstGeom prst="rect">
            <a:avLst/>
          </a:prstGeom>
        </p:spPr>
      </p:pic>
    </p:spTree>
    <p:extLst>
      <p:ext uri="{BB962C8B-B14F-4D97-AF65-F5344CB8AC3E}">
        <p14:creationId xmlns:p14="http://schemas.microsoft.com/office/powerpoint/2010/main" val="1540090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85838" y="2067201"/>
            <a:ext cx="10220325" cy="2492341"/>
          </a:xfrm>
        </p:spPr>
        <p:txBody>
          <a:bodyPr wrap="square" anchor="ctr">
            <a:normAutofit/>
          </a:bodyPr>
          <a:lstStyle/>
          <a:p>
            <a:r>
              <a:rPr lang="da-DK" sz="4199" dirty="0"/>
              <a:t>Første opmærksomhed: </a:t>
            </a:r>
            <a:br>
              <a:rPr lang="da-DK" sz="4199" dirty="0"/>
            </a:br>
            <a:r>
              <a:rPr lang="da-DK" sz="4199" dirty="0"/>
              <a:t/>
            </a:r>
            <a:br>
              <a:rPr lang="da-DK" sz="4199" dirty="0"/>
            </a:br>
            <a:r>
              <a:rPr lang="da-DK" sz="4199" dirty="0"/>
              <a:t>De studerende på DPU klarer sig godt i grupper!</a:t>
            </a:r>
          </a:p>
        </p:txBody>
      </p:sp>
    </p:spTree>
    <p:extLst>
      <p:ext uri="{BB962C8B-B14F-4D97-AF65-F5344CB8AC3E}">
        <p14:creationId xmlns:p14="http://schemas.microsoft.com/office/powerpoint/2010/main" val="41935078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5912" y="229462"/>
            <a:ext cx="11556000" cy="751905"/>
          </a:xfrm>
        </p:spPr>
        <p:txBody>
          <a:bodyPr wrap="square" anchor="t">
            <a:normAutofit/>
          </a:bodyPr>
          <a:lstStyle/>
          <a:p>
            <a:r>
              <a:rPr lang="da-DK" sz="3499" b="1"/>
              <a:t>   Andelen der skriver individuelt og i specialegruppe</a:t>
            </a:r>
          </a:p>
        </p:txBody>
      </p:sp>
      <p:pic>
        <p:nvPicPr>
          <p:cNvPr id="4" name="Pladsholder til indhold 3"/>
          <p:cNvPicPr>
            <a:picLocks noGrp="1" noChangeAspect="1"/>
          </p:cNvPicPr>
          <p:nvPr>
            <p:ph idx="1"/>
          </p:nvPr>
        </p:nvPicPr>
        <p:blipFill rotWithShape="1">
          <a:blip r:embed="rId3"/>
          <a:srcRect b="2762"/>
          <a:stretch/>
        </p:blipFill>
        <p:spPr>
          <a:xfrm>
            <a:off x="871643" y="1404026"/>
            <a:ext cx="10459712" cy="5136256"/>
          </a:xfrm>
          <a:prstGeom prst="rect">
            <a:avLst/>
          </a:prstGeom>
          <a:noFill/>
        </p:spPr>
      </p:pic>
      <p:pic>
        <p:nvPicPr>
          <p:cNvPr id="3" name="Billede 2"/>
          <p:cNvPicPr>
            <a:picLocks noChangeAspect="1"/>
          </p:cNvPicPr>
          <p:nvPr/>
        </p:nvPicPr>
        <p:blipFill>
          <a:blip r:embed="rId4"/>
          <a:stretch>
            <a:fillRect/>
          </a:stretch>
        </p:blipFill>
        <p:spPr>
          <a:xfrm>
            <a:off x="5009842" y="1079462"/>
            <a:ext cx="3818742" cy="398973"/>
          </a:xfrm>
          <a:prstGeom prst="rect">
            <a:avLst/>
          </a:prstGeom>
        </p:spPr>
      </p:pic>
    </p:spTree>
    <p:extLst>
      <p:ext uri="{BB962C8B-B14F-4D97-AF65-F5344CB8AC3E}">
        <p14:creationId xmlns:p14="http://schemas.microsoft.com/office/powerpoint/2010/main" val="26595502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p:cNvSpPr txBox="1"/>
          <p:nvPr/>
        </p:nvSpPr>
        <p:spPr>
          <a:xfrm>
            <a:off x="684293" y="202627"/>
            <a:ext cx="10859658" cy="1323094"/>
          </a:xfrm>
          <a:prstGeom prst="rect">
            <a:avLst/>
          </a:prstGeom>
          <a:noFill/>
        </p:spPr>
        <p:txBody>
          <a:bodyPr wrap="square" rtlCol="0">
            <a:spAutoFit/>
          </a:bodyPr>
          <a:lstStyle>
            <a:defPPr>
              <a:defRPr lang="da-DK"/>
            </a:defPPr>
            <a:lvl1pPr>
              <a:defRPr sz="2400" b="1"/>
            </a:lvl1pPr>
          </a:lstStyle>
          <a:p>
            <a:r>
              <a:rPr lang="da-DK" sz="2399" dirty="0"/>
              <a:t>Dem der skriver i grupper er lidt mere tilfredse med vejledningsforløbet alt i alt</a:t>
            </a:r>
          </a:p>
          <a:p>
            <a:endParaRPr lang="da-DK" sz="2399" dirty="0"/>
          </a:p>
        </p:txBody>
      </p:sp>
      <p:sp>
        <p:nvSpPr>
          <p:cNvPr id="6" name="Tekstfelt 5"/>
          <p:cNvSpPr txBox="1"/>
          <p:nvPr/>
        </p:nvSpPr>
        <p:spPr>
          <a:xfrm>
            <a:off x="608467" y="3292019"/>
            <a:ext cx="8535722" cy="707702"/>
          </a:xfrm>
          <a:prstGeom prst="rect">
            <a:avLst/>
          </a:prstGeom>
          <a:noFill/>
        </p:spPr>
        <p:txBody>
          <a:bodyPr wrap="square" rtlCol="0">
            <a:spAutoFit/>
          </a:bodyPr>
          <a:lstStyle/>
          <a:p>
            <a:r>
              <a:rPr lang="da-DK" sz="2399" b="1" dirty="0"/>
              <a:t>Dem der skriver i grupper afleverer lidt oftere på 1. forsøg</a:t>
            </a:r>
          </a:p>
        </p:txBody>
      </p:sp>
      <p:pic>
        <p:nvPicPr>
          <p:cNvPr id="7" name="Pladsholder til indhold 3"/>
          <p:cNvPicPr>
            <a:picLocks noGrp="1" noChangeAspect="1"/>
          </p:cNvPicPr>
          <p:nvPr>
            <p:ph idx="1"/>
          </p:nvPr>
        </p:nvPicPr>
        <p:blipFill rotWithShape="1">
          <a:blip r:embed="rId2"/>
          <a:stretch/>
        </p:blipFill>
        <p:spPr>
          <a:xfrm>
            <a:off x="-2291320" y="3898151"/>
            <a:ext cx="14164794" cy="2651099"/>
          </a:xfrm>
          <a:prstGeom prst="rect">
            <a:avLst/>
          </a:prstGeom>
        </p:spPr>
      </p:pic>
      <p:pic>
        <p:nvPicPr>
          <p:cNvPr id="8" name="Billede 7"/>
          <p:cNvPicPr>
            <a:picLocks noChangeAspect="1"/>
          </p:cNvPicPr>
          <p:nvPr/>
        </p:nvPicPr>
        <p:blipFill>
          <a:blip r:embed="rId3"/>
          <a:stretch>
            <a:fillRect/>
          </a:stretch>
        </p:blipFill>
        <p:spPr>
          <a:xfrm>
            <a:off x="480909" y="946945"/>
            <a:ext cx="11270186" cy="2062299"/>
          </a:xfrm>
          <a:prstGeom prst="rect">
            <a:avLst/>
          </a:prstGeom>
        </p:spPr>
      </p:pic>
    </p:spTree>
    <p:extLst>
      <p:ext uri="{BB962C8B-B14F-4D97-AF65-F5344CB8AC3E}">
        <p14:creationId xmlns:p14="http://schemas.microsoft.com/office/powerpoint/2010/main" val="2343086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650F01-5736-4957-16E3-FC34065F0241}"/>
              </a:ext>
            </a:extLst>
          </p:cNvPr>
          <p:cNvSpPr>
            <a:spLocks noGrp="1"/>
          </p:cNvSpPr>
          <p:nvPr>
            <p:ph type="title"/>
          </p:nvPr>
        </p:nvSpPr>
        <p:spPr>
          <a:xfrm>
            <a:off x="315912" y="45328"/>
            <a:ext cx="11556000" cy="751905"/>
          </a:xfrm>
        </p:spPr>
        <p:txBody>
          <a:bodyPr wrap="square" anchor="t">
            <a:noAutofit/>
          </a:bodyPr>
          <a:lstStyle/>
          <a:p>
            <a:r>
              <a:rPr lang="da-DK" sz="3200" dirty="0"/>
              <a:t>Uddannelsen understøttede en proces med at få studerende til at finde sammen i specialegruppe, hvis de ønskede det</a:t>
            </a:r>
            <a:endParaRPr lang="da-DK" sz="3200" dirty="0"/>
          </a:p>
        </p:txBody>
      </p:sp>
      <p:pic>
        <p:nvPicPr>
          <p:cNvPr id="5" name="Pladsholder til indhold 4">
            <a:extLst>
              <a:ext uri="{FF2B5EF4-FFF2-40B4-BE49-F238E27FC236}">
                <a16:creationId xmlns:a16="http://schemas.microsoft.com/office/drawing/2014/main" id="{0A8EC892-82B7-9A3F-FDA8-3665F8B9C1BB}"/>
              </a:ext>
            </a:extLst>
          </p:cNvPr>
          <p:cNvPicPr>
            <a:picLocks noGrp="1" noChangeAspect="1"/>
          </p:cNvPicPr>
          <p:nvPr>
            <p:ph idx="1"/>
          </p:nvPr>
        </p:nvPicPr>
        <p:blipFill rotWithShape="1">
          <a:blip r:embed="rId3"/>
          <a:srcRect b="8396"/>
          <a:stretch/>
        </p:blipFill>
        <p:spPr>
          <a:xfrm>
            <a:off x="1629916" y="1686455"/>
            <a:ext cx="10116001" cy="5216316"/>
          </a:xfrm>
          <a:noFill/>
        </p:spPr>
      </p:pic>
      <p:pic>
        <p:nvPicPr>
          <p:cNvPr id="3" name="Billede 2"/>
          <p:cNvPicPr>
            <a:picLocks noChangeAspect="1"/>
          </p:cNvPicPr>
          <p:nvPr/>
        </p:nvPicPr>
        <p:blipFill>
          <a:blip r:embed="rId4"/>
          <a:stretch>
            <a:fillRect/>
          </a:stretch>
        </p:blipFill>
        <p:spPr>
          <a:xfrm>
            <a:off x="477788" y="1196752"/>
            <a:ext cx="5763117" cy="773751"/>
          </a:xfrm>
          <a:prstGeom prst="rect">
            <a:avLst/>
          </a:prstGeom>
        </p:spPr>
      </p:pic>
    </p:spTree>
    <p:extLst>
      <p:ext uri="{BB962C8B-B14F-4D97-AF65-F5344CB8AC3E}">
        <p14:creationId xmlns:p14="http://schemas.microsoft.com/office/powerpoint/2010/main" val="39589934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0ADDB51-3BE8-3C69-19AF-6B401124AD11}"/>
              </a:ext>
            </a:extLst>
          </p:cNvPr>
          <p:cNvSpPr>
            <a:spLocks noGrp="1"/>
          </p:cNvSpPr>
          <p:nvPr>
            <p:ph type="title"/>
          </p:nvPr>
        </p:nvSpPr>
        <p:spPr>
          <a:xfrm>
            <a:off x="315912" y="229462"/>
            <a:ext cx="11556000" cy="751905"/>
          </a:xfrm>
        </p:spPr>
        <p:txBody>
          <a:bodyPr wrap="square" anchor="t">
            <a:normAutofit/>
          </a:bodyPr>
          <a:lstStyle/>
          <a:p>
            <a:r>
              <a:rPr lang="da-DK" sz="2499" dirty="0"/>
              <a:t>Refleksionsspørgsmål 1</a:t>
            </a:r>
            <a:br>
              <a:rPr lang="da-DK" sz="2499" dirty="0"/>
            </a:br>
            <a:endParaRPr lang="en-US" sz="2499" dirty="0"/>
          </a:p>
        </p:txBody>
      </p:sp>
      <p:graphicFrame>
        <p:nvGraphicFramePr>
          <p:cNvPr id="12" name="Pladsholder til indhold 4">
            <a:extLst>
              <a:ext uri="{FF2B5EF4-FFF2-40B4-BE49-F238E27FC236}">
                <a16:creationId xmlns:a16="http://schemas.microsoft.com/office/drawing/2014/main" id="{6EE860D4-BD2B-C3AA-47F7-4DD54A2851DE}"/>
              </a:ext>
            </a:extLst>
          </p:cNvPr>
          <p:cNvGraphicFramePr>
            <a:graphicFrameLocks noGrp="1"/>
          </p:cNvGraphicFramePr>
          <p:nvPr>
            <p:ph idx="1"/>
            <p:extLst/>
          </p:nvPr>
        </p:nvGraphicFramePr>
        <p:xfrm>
          <a:off x="985838" y="1373556"/>
          <a:ext cx="10220325" cy="45201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9528624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6C9B70-98AE-0E16-6990-5938B3B1DE5D}"/>
              </a:ext>
            </a:extLst>
          </p:cNvPr>
          <p:cNvSpPr>
            <a:spLocks noGrp="1"/>
          </p:cNvSpPr>
          <p:nvPr>
            <p:ph type="ctrTitle"/>
          </p:nvPr>
        </p:nvSpPr>
        <p:spPr>
          <a:xfrm>
            <a:off x="981844" y="1520813"/>
            <a:ext cx="9543307" cy="1779090"/>
          </a:xfrm>
        </p:spPr>
        <p:txBody>
          <a:bodyPr wrap="square" anchor="b">
            <a:normAutofit/>
          </a:bodyPr>
          <a:lstStyle/>
          <a:p>
            <a:r>
              <a:rPr lang="da-DK"/>
              <a:t>Anden opmærksomhed</a:t>
            </a:r>
            <a:br>
              <a:rPr lang="da-DK"/>
            </a:br>
            <a:endParaRPr lang="da-DK" dirty="0"/>
          </a:p>
        </p:txBody>
      </p:sp>
      <p:sp>
        <p:nvSpPr>
          <p:cNvPr id="3" name="Pladsholder til indhold 2"/>
          <p:cNvSpPr>
            <a:spLocks noGrp="1"/>
          </p:cNvSpPr>
          <p:nvPr>
            <p:ph type="body" sz="quarter" idx="11"/>
          </p:nvPr>
        </p:nvSpPr>
        <p:spPr>
          <a:xfrm>
            <a:off x="985838" y="3715358"/>
            <a:ext cx="7161212" cy="1745630"/>
          </a:xfrm>
        </p:spPr>
        <p:txBody>
          <a:bodyPr wrap="square" anchor="t">
            <a:normAutofit/>
          </a:bodyPr>
          <a:lstStyle/>
          <a:p>
            <a:r>
              <a:rPr lang="da-DK" dirty="0"/>
              <a:t>Der er rigtig mange, der tilbydes individuel (online) vejledning og færre der tilbydes kollektiv. Men de studerende kan faktisk meget godt lide det kollektive.</a:t>
            </a:r>
          </a:p>
          <a:p>
            <a:endParaRPr lang="da-DK" dirty="0"/>
          </a:p>
        </p:txBody>
      </p:sp>
    </p:spTree>
    <p:extLst>
      <p:ext uri="{BB962C8B-B14F-4D97-AF65-F5344CB8AC3E}">
        <p14:creationId xmlns:p14="http://schemas.microsoft.com/office/powerpoint/2010/main" val="245798533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7792" y="3949103"/>
            <a:ext cx="10907936" cy="1325218"/>
          </a:xfrm>
        </p:spPr>
        <p:txBody>
          <a:bodyPr>
            <a:normAutofit/>
          </a:bodyPr>
          <a:lstStyle/>
          <a:p>
            <a:pPr marL="457063" indent="-457063">
              <a:buFont typeface="Wingdings" panose="05000000000000000000" pitchFamily="2" charset="2"/>
              <a:buChar char="Ø"/>
            </a:pPr>
            <a:r>
              <a:rPr lang="da-DK" sz="2199" dirty="0"/>
              <a:t/>
            </a:r>
            <a:br>
              <a:rPr lang="da-DK" sz="2199" dirty="0"/>
            </a:br>
            <a:r>
              <a:rPr lang="da-DK" sz="2699" dirty="0"/>
              <a:t/>
            </a:r>
            <a:br>
              <a:rPr lang="da-DK" sz="2699" dirty="0"/>
            </a:br>
            <a:endParaRPr lang="da-DK" sz="2199" dirty="0"/>
          </a:p>
        </p:txBody>
      </p:sp>
      <p:sp>
        <p:nvSpPr>
          <p:cNvPr id="7" name="Tekstfelt 6"/>
          <p:cNvSpPr txBox="1"/>
          <p:nvPr/>
        </p:nvSpPr>
        <p:spPr>
          <a:xfrm>
            <a:off x="477788" y="120494"/>
            <a:ext cx="11921697" cy="1446550"/>
          </a:xfrm>
          <a:prstGeom prst="rect">
            <a:avLst/>
          </a:prstGeom>
          <a:noFill/>
        </p:spPr>
        <p:txBody>
          <a:bodyPr wrap="square" rtlCol="0">
            <a:spAutoFit/>
          </a:bodyPr>
          <a:lstStyle/>
          <a:p>
            <a:r>
              <a:rPr lang="da-DK" sz="3199" b="1" dirty="0"/>
              <a:t>Forholdet mellem individuelle og kollektive </a:t>
            </a:r>
            <a:r>
              <a:rPr lang="da-DK" sz="3199" b="1" dirty="0" smtClean="0"/>
              <a:t>vejledningsmøder</a:t>
            </a:r>
          </a:p>
          <a:p>
            <a:pPr marL="342900" indent="-342900">
              <a:lnSpc>
                <a:spcPct val="100000"/>
              </a:lnSpc>
              <a:buFont typeface="Arial" panose="020B0604020202020204" pitchFamily="34" charset="0"/>
              <a:buChar char="•"/>
            </a:pPr>
            <a:r>
              <a:rPr lang="da-DK" sz="2400" b="1" dirty="0" smtClean="0"/>
              <a:t>Langt flere får tilbudt individuel end kollektiv vejledning.                                                </a:t>
            </a:r>
          </a:p>
          <a:p>
            <a:pPr marL="342900" indent="-342900">
              <a:lnSpc>
                <a:spcPct val="100000"/>
              </a:lnSpc>
              <a:buFont typeface="Arial" panose="020B0604020202020204" pitchFamily="34" charset="0"/>
              <a:buChar char="•"/>
            </a:pPr>
            <a:r>
              <a:rPr lang="da-DK" sz="2400" b="1" dirty="0" smtClean="0"/>
              <a:t>Men 55pct af dem der har oplevet kollektiv vejledning oplever stort udbytte</a:t>
            </a:r>
            <a:endParaRPr lang="da-DK" sz="2400" b="1" dirty="0"/>
          </a:p>
        </p:txBody>
      </p:sp>
      <p:pic>
        <p:nvPicPr>
          <p:cNvPr id="3" name="Billede 2"/>
          <p:cNvPicPr>
            <a:picLocks noChangeAspect="1"/>
          </p:cNvPicPr>
          <p:nvPr/>
        </p:nvPicPr>
        <p:blipFill rotWithShape="1">
          <a:blip r:embed="rId2"/>
          <a:srcRect l="729" t="4802"/>
          <a:stretch/>
        </p:blipFill>
        <p:spPr>
          <a:xfrm>
            <a:off x="333772" y="1530122"/>
            <a:ext cx="11089802" cy="5327878"/>
          </a:xfrm>
          <a:prstGeom prst="rect">
            <a:avLst/>
          </a:prstGeom>
        </p:spPr>
      </p:pic>
    </p:spTree>
    <p:extLst>
      <p:ext uri="{BB962C8B-B14F-4D97-AF65-F5344CB8AC3E}">
        <p14:creationId xmlns:p14="http://schemas.microsoft.com/office/powerpoint/2010/main" val="18195206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descr="Et billede, der indeholder tekst&#10;&#10;Automatisk genereret beskrivelse">
            <a:extLst>
              <a:ext uri="{FF2B5EF4-FFF2-40B4-BE49-F238E27FC236}">
                <a16:creationId xmlns:a16="http://schemas.microsoft.com/office/drawing/2014/main" id="{44A97C96-D896-5EC0-4711-160F9EDB404D}"/>
              </a:ext>
            </a:extLst>
          </p:cNvPr>
          <p:cNvPicPr>
            <a:picLocks noGrp="1" noChangeAspect="1"/>
          </p:cNvPicPr>
          <p:nvPr>
            <p:ph sz="quarter" idx="12"/>
          </p:nvPr>
        </p:nvPicPr>
        <p:blipFill rotWithShape="1">
          <a:blip r:embed="rId2"/>
          <a:stretch/>
        </p:blipFill>
        <p:spPr>
          <a:xfrm>
            <a:off x="532764" y="329420"/>
            <a:ext cx="11142347" cy="6211857"/>
          </a:xfrm>
          <a:noFill/>
        </p:spPr>
      </p:pic>
    </p:spTree>
    <p:extLst>
      <p:ext uri="{BB962C8B-B14F-4D97-AF65-F5344CB8AC3E}">
        <p14:creationId xmlns:p14="http://schemas.microsoft.com/office/powerpoint/2010/main" val="32895460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p:cNvSpPr>
            <a:spLocks noGrp="1"/>
          </p:cNvSpPr>
          <p:nvPr>
            <p:ph type="dt" sz="half" idx="13"/>
          </p:nvPr>
        </p:nvSpPr>
        <p:spPr/>
        <p:txBody>
          <a:bodyPr/>
          <a:lstStyle/>
          <a:p>
            <a:fld id="{EBE2FF88-7CC4-48D8-A936-17584FDBA93D}" type="datetime1">
              <a:rPr lang="da-DK" smtClean="0"/>
              <a:t>23-03-2023</a:t>
            </a:fld>
            <a:r>
              <a:rPr lang="da-DK"/>
              <a:t>13-03-2023</a:t>
            </a:r>
            <a:endParaRPr lang="da-DK" dirty="0"/>
          </a:p>
        </p:txBody>
      </p:sp>
      <p:sp>
        <p:nvSpPr>
          <p:cNvPr id="3" name="Pladsholder til tekst 2"/>
          <p:cNvSpPr>
            <a:spLocks noGrp="1"/>
          </p:cNvSpPr>
          <p:nvPr>
            <p:ph type="body" sz="quarter" idx="16"/>
          </p:nvPr>
        </p:nvSpPr>
        <p:spPr>
          <a:xfrm>
            <a:off x="837828" y="260648"/>
            <a:ext cx="10009112" cy="3744416"/>
          </a:xfrm>
        </p:spPr>
        <p:txBody>
          <a:bodyPr/>
          <a:lstStyle/>
          <a:p>
            <a:pPr marL="0" indent="0" algn="l">
              <a:buNone/>
            </a:pPr>
            <a:r>
              <a:rPr lang="da-DK" sz="4500" b="1" kern="1200" cap="all" dirty="0">
                <a:latin typeface="+mj-lt"/>
                <a:ea typeface="+mj-ea"/>
                <a:cs typeface="+mj-cs"/>
              </a:rPr>
              <a:t>Videre proces</a:t>
            </a:r>
            <a:r>
              <a:rPr lang="da-DK" dirty="0"/>
              <a:t>: </a:t>
            </a:r>
          </a:p>
          <a:p>
            <a:pPr marL="0" indent="0">
              <a:buNone/>
            </a:pPr>
            <a:endParaRPr lang="da-DK" dirty="0"/>
          </a:p>
          <a:p>
            <a:pPr marL="0" indent="0">
              <a:buNone/>
            </a:pPr>
            <a:r>
              <a:rPr lang="da-DK" dirty="0"/>
              <a:t>Læs mere og find ansøgningsskema på </a:t>
            </a:r>
            <a:r>
              <a:rPr lang="da-DK" u="sng" dirty="0"/>
              <a:t>DPU underviserportal</a:t>
            </a:r>
          </a:p>
          <a:p>
            <a:pPr marL="0" indent="0">
              <a:buNone/>
            </a:pPr>
            <a:endParaRPr lang="da-DK" dirty="0"/>
          </a:p>
          <a:p>
            <a:pPr marL="0" indent="0">
              <a:buNone/>
            </a:pPr>
            <a:r>
              <a:rPr lang="da-DK" dirty="0"/>
              <a:t>Ansøgningsskema udfyldes </a:t>
            </a:r>
          </a:p>
          <a:p>
            <a:pPr marL="0" indent="0">
              <a:buNone/>
            </a:pPr>
            <a:r>
              <a:rPr lang="da-DK" dirty="0"/>
              <a:t>og </a:t>
            </a:r>
          </a:p>
          <a:p>
            <a:pPr marL="0" indent="0">
              <a:buNone/>
            </a:pPr>
            <a:r>
              <a:rPr lang="da-DK" dirty="0"/>
              <a:t>sendes senest d. 17. april til</a:t>
            </a:r>
          </a:p>
          <a:p>
            <a:pPr marL="0" indent="0">
              <a:buNone/>
            </a:pPr>
            <a:r>
              <a:rPr lang="da-DK" dirty="0"/>
              <a:t> </a:t>
            </a:r>
            <a:r>
              <a:rPr lang="da-DK" dirty="0">
                <a:hlinkClick r:id="rId3"/>
              </a:rPr>
              <a:t>Louisewj@edu.au.dk</a:t>
            </a:r>
            <a:r>
              <a:rPr lang="da-DK" dirty="0"/>
              <a:t> </a:t>
            </a:r>
          </a:p>
          <a:p>
            <a:pPr marL="0" indent="0">
              <a:buNone/>
            </a:pPr>
            <a:endParaRPr lang="da-DK" sz="1400" dirty="0"/>
          </a:p>
          <a:p>
            <a:pPr marL="0" indent="0">
              <a:buNone/>
            </a:pPr>
            <a:r>
              <a:rPr lang="da-DK" dirty="0"/>
              <a:t>Styregruppen vil vurdere og prioritere de indkomne ansøgninger og indstille til godkendelse i institutledelsen</a:t>
            </a:r>
          </a:p>
        </p:txBody>
      </p:sp>
    </p:spTree>
    <p:extLst>
      <p:ext uri="{BB962C8B-B14F-4D97-AF65-F5344CB8AC3E}">
        <p14:creationId xmlns:p14="http://schemas.microsoft.com/office/powerpoint/2010/main" val="141226242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AA5CE6F-4066-BE0C-9A4D-548C864E1F0D}"/>
              </a:ext>
            </a:extLst>
          </p:cNvPr>
          <p:cNvSpPr>
            <a:spLocks noGrp="1"/>
          </p:cNvSpPr>
          <p:nvPr>
            <p:ph type="title"/>
          </p:nvPr>
        </p:nvSpPr>
        <p:spPr>
          <a:xfrm>
            <a:off x="315912" y="229462"/>
            <a:ext cx="11556000" cy="751905"/>
          </a:xfrm>
        </p:spPr>
        <p:txBody>
          <a:bodyPr wrap="square" anchor="t">
            <a:normAutofit/>
          </a:bodyPr>
          <a:lstStyle/>
          <a:p>
            <a:r>
              <a:rPr lang="da-DK" b="0" dirty="0"/>
              <a:t>Refleksionsspørgsmål 2</a:t>
            </a:r>
            <a:endParaRPr lang="en-US" dirty="0"/>
          </a:p>
        </p:txBody>
      </p:sp>
      <p:graphicFrame>
        <p:nvGraphicFramePr>
          <p:cNvPr id="7" name="Pladsholder til indhold 4">
            <a:extLst>
              <a:ext uri="{FF2B5EF4-FFF2-40B4-BE49-F238E27FC236}">
                <a16:creationId xmlns:a16="http://schemas.microsoft.com/office/drawing/2014/main" id="{01C1A3F9-32F1-BEDF-3523-FAB7BEA1CBD0}"/>
              </a:ext>
            </a:extLst>
          </p:cNvPr>
          <p:cNvGraphicFramePr>
            <a:graphicFrameLocks noGrp="1"/>
          </p:cNvGraphicFramePr>
          <p:nvPr>
            <p:ph idx="1"/>
            <p:extLst/>
          </p:nvPr>
        </p:nvGraphicFramePr>
        <p:xfrm>
          <a:off x="985838" y="1373556"/>
          <a:ext cx="10220325" cy="45201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4979781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85838" y="2067201"/>
            <a:ext cx="10220325" cy="2492341"/>
          </a:xfrm>
        </p:spPr>
        <p:txBody>
          <a:bodyPr wrap="square" anchor="ctr">
            <a:normAutofit/>
          </a:bodyPr>
          <a:lstStyle/>
          <a:p>
            <a:r>
              <a:rPr lang="da-DK" sz="5098" dirty="0"/>
              <a:t>Tredje opmærksomhedspunkt:</a:t>
            </a:r>
            <a:br>
              <a:rPr lang="da-DK" sz="5098" dirty="0"/>
            </a:br>
            <a:r>
              <a:rPr lang="da-DK" sz="5098" dirty="0"/>
              <a:t>Noget er sværere end andet</a:t>
            </a:r>
          </a:p>
        </p:txBody>
      </p:sp>
    </p:spTree>
    <p:extLst>
      <p:ext uri="{BB962C8B-B14F-4D97-AF65-F5344CB8AC3E}">
        <p14:creationId xmlns:p14="http://schemas.microsoft.com/office/powerpoint/2010/main" val="351284807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2"/>
          <a:stretch>
            <a:fillRect/>
          </a:stretch>
        </p:blipFill>
        <p:spPr>
          <a:xfrm>
            <a:off x="3600951" y="298385"/>
            <a:ext cx="8251265" cy="6824467"/>
          </a:xfrm>
          <a:prstGeom prst="rect">
            <a:avLst/>
          </a:prstGeom>
        </p:spPr>
      </p:pic>
      <p:sp>
        <p:nvSpPr>
          <p:cNvPr id="6" name="Tekstfelt 5"/>
          <p:cNvSpPr txBox="1"/>
          <p:nvPr/>
        </p:nvSpPr>
        <p:spPr>
          <a:xfrm>
            <a:off x="265744" y="988098"/>
            <a:ext cx="2941684" cy="3784666"/>
          </a:xfrm>
          <a:prstGeom prst="rect">
            <a:avLst/>
          </a:prstGeom>
          <a:noFill/>
        </p:spPr>
        <p:txBody>
          <a:bodyPr wrap="square" rtlCol="0">
            <a:spAutoFit/>
          </a:bodyPr>
          <a:lstStyle/>
          <a:p>
            <a:r>
              <a:rPr lang="da-DK" sz="3199" dirty="0"/>
              <a:t>Set i bakspejlet -  Hvad har du haft mere eller mindre behov for vejledning i? </a:t>
            </a:r>
          </a:p>
        </p:txBody>
      </p:sp>
      <p:pic>
        <p:nvPicPr>
          <p:cNvPr id="7" name="Billede 6"/>
          <p:cNvPicPr>
            <a:picLocks noChangeAspect="1"/>
          </p:cNvPicPr>
          <p:nvPr/>
        </p:nvPicPr>
        <p:blipFill rotWithShape="1">
          <a:blip r:embed="rId3"/>
          <a:srcRect t="18542" r="55218" b="4334"/>
          <a:stretch/>
        </p:blipFill>
        <p:spPr>
          <a:xfrm>
            <a:off x="-1" y="4082732"/>
            <a:ext cx="2733698" cy="595268"/>
          </a:xfrm>
          <a:prstGeom prst="rect">
            <a:avLst/>
          </a:prstGeom>
        </p:spPr>
      </p:pic>
      <p:pic>
        <p:nvPicPr>
          <p:cNvPr id="8" name="Billede 7"/>
          <p:cNvPicPr>
            <a:picLocks noChangeAspect="1"/>
          </p:cNvPicPr>
          <p:nvPr/>
        </p:nvPicPr>
        <p:blipFill rotWithShape="1">
          <a:blip r:embed="rId3"/>
          <a:srcRect l="45166" t="12453" b="2304"/>
          <a:stretch/>
        </p:blipFill>
        <p:spPr>
          <a:xfrm>
            <a:off x="265745" y="4575129"/>
            <a:ext cx="3462455" cy="708769"/>
          </a:xfrm>
          <a:prstGeom prst="rect">
            <a:avLst/>
          </a:prstGeom>
        </p:spPr>
      </p:pic>
      <p:sp>
        <p:nvSpPr>
          <p:cNvPr id="9" name="Ellipse 8"/>
          <p:cNvSpPr/>
          <p:nvPr/>
        </p:nvSpPr>
        <p:spPr>
          <a:xfrm>
            <a:off x="5070409" y="1340247"/>
            <a:ext cx="1456282" cy="6165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798"/>
          </a:p>
        </p:txBody>
      </p:sp>
      <p:sp>
        <p:nvSpPr>
          <p:cNvPr id="10" name="Ellipse 9"/>
          <p:cNvSpPr/>
          <p:nvPr/>
        </p:nvSpPr>
        <p:spPr>
          <a:xfrm>
            <a:off x="5099750" y="202787"/>
            <a:ext cx="1456282" cy="6165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798"/>
          </a:p>
        </p:txBody>
      </p:sp>
      <p:sp>
        <p:nvSpPr>
          <p:cNvPr id="11" name="Ellipse 10"/>
          <p:cNvSpPr/>
          <p:nvPr/>
        </p:nvSpPr>
        <p:spPr>
          <a:xfrm>
            <a:off x="5099750" y="1956775"/>
            <a:ext cx="1456282" cy="6165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798"/>
          </a:p>
        </p:txBody>
      </p:sp>
      <p:sp>
        <p:nvSpPr>
          <p:cNvPr id="13" name="Ellipse 12"/>
          <p:cNvSpPr/>
          <p:nvPr/>
        </p:nvSpPr>
        <p:spPr>
          <a:xfrm>
            <a:off x="5070409" y="5436260"/>
            <a:ext cx="1456282" cy="61652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798"/>
          </a:p>
        </p:txBody>
      </p:sp>
      <p:sp>
        <p:nvSpPr>
          <p:cNvPr id="14" name="Tekstfelt 13"/>
          <p:cNvSpPr txBox="1"/>
          <p:nvPr/>
        </p:nvSpPr>
        <p:spPr>
          <a:xfrm>
            <a:off x="4656415" y="5283898"/>
            <a:ext cx="443335" cy="707702"/>
          </a:xfrm>
          <a:prstGeom prst="rect">
            <a:avLst/>
          </a:prstGeom>
          <a:noFill/>
        </p:spPr>
        <p:txBody>
          <a:bodyPr wrap="square" rtlCol="0">
            <a:spAutoFit/>
          </a:bodyPr>
          <a:lstStyle/>
          <a:p>
            <a:r>
              <a:rPr lang="da-DK" dirty="0"/>
              <a:t>?</a:t>
            </a:r>
          </a:p>
        </p:txBody>
      </p:sp>
    </p:spTree>
    <p:extLst>
      <p:ext uri="{BB962C8B-B14F-4D97-AF65-F5344CB8AC3E}">
        <p14:creationId xmlns:p14="http://schemas.microsoft.com/office/powerpoint/2010/main" val="136394011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F91E91-7FC9-B2AF-5928-C3179AAE8781}"/>
              </a:ext>
            </a:extLst>
          </p:cNvPr>
          <p:cNvSpPr>
            <a:spLocks noGrp="1"/>
          </p:cNvSpPr>
          <p:nvPr>
            <p:ph type="title"/>
          </p:nvPr>
        </p:nvSpPr>
        <p:spPr>
          <a:xfrm>
            <a:off x="631825" y="213749"/>
            <a:ext cx="11557000" cy="1308987"/>
          </a:xfrm>
        </p:spPr>
        <p:txBody>
          <a:bodyPr wrap="square" anchor="b">
            <a:normAutofit/>
          </a:bodyPr>
          <a:lstStyle/>
          <a:p>
            <a:r>
              <a:rPr lang="da-DK" sz="3999" dirty="0"/>
              <a:t>Understøttende tilbud til de studerende</a:t>
            </a:r>
          </a:p>
        </p:txBody>
      </p:sp>
      <p:pic>
        <p:nvPicPr>
          <p:cNvPr id="5" name="Pladsholder til indhold 4">
            <a:extLst>
              <a:ext uri="{FF2B5EF4-FFF2-40B4-BE49-F238E27FC236}">
                <a16:creationId xmlns:a16="http://schemas.microsoft.com/office/drawing/2014/main" id="{2799B674-946E-F99F-4CDD-BB0330010FA2}"/>
              </a:ext>
            </a:extLst>
          </p:cNvPr>
          <p:cNvPicPr>
            <a:picLocks noGrp="1" noChangeAspect="1"/>
          </p:cNvPicPr>
          <p:nvPr>
            <p:ph idx="1"/>
          </p:nvPr>
        </p:nvPicPr>
        <p:blipFill>
          <a:blip r:embed="rId2"/>
          <a:stretch>
            <a:fillRect/>
          </a:stretch>
        </p:blipFill>
        <p:spPr>
          <a:xfrm>
            <a:off x="340066" y="2158741"/>
            <a:ext cx="11580415" cy="3560978"/>
          </a:xfrm>
          <a:noFill/>
        </p:spPr>
      </p:pic>
    </p:spTree>
    <p:extLst>
      <p:ext uri="{BB962C8B-B14F-4D97-AF65-F5344CB8AC3E}">
        <p14:creationId xmlns:p14="http://schemas.microsoft.com/office/powerpoint/2010/main" val="21758462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8D1438B2-C71B-808D-148F-404616BE9A3A}"/>
              </a:ext>
            </a:extLst>
          </p:cNvPr>
          <p:cNvSpPr>
            <a:spLocks noGrp="1"/>
          </p:cNvSpPr>
          <p:nvPr>
            <p:ph type="title"/>
          </p:nvPr>
        </p:nvSpPr>
        <p:spPr>
          <a:xfrm>
            <a:off x="315912" y="229462"/>
            <a:ext cx="11556000" cy="751905"/>
          </a:xfrm>
        </p:spPr>
        <p:txBody>
          <a:bodyPr wrap="square" anchor="t">
            <a:normAutofit/>
          </a:bodyPr>
          <a:lstStyle/>
          <a:p>
            <a:r>
              <a:rPr lang="da-DK" sz="2499" b="0" dirty="0"/>
              <a:t>Refleksionsspørgsmål 3 </a:t>
            </a:r>
            <a:r>
              <a:rPr lang="en-US" sz="2499" dirty="0"/>
              <a:t/>
            </a:r>
            <a:br>
              <a:rPr lang="en-US" sz="2499" dirty="0"/>
            </a:br>
            <a:endParaRPr lang="en-US" sz="2499" dirty="0"/>
          </a:p>
        </p:txBody>
      </p:sp>
      <p:graphicFrame>
        <p:nvGraphicFramePr>
          <p:cNvPr id="7" name="Pladsholder til indhold 4">
            <a:extLst>
              <a:ext uri="{FF2B5EF4-FFF2-40B4-BE49-F238E27FC236}">
                <a16:creationId xmlns:a16="http://schemas.microsoft.com/office/drawing/2014/main" id="{A8C9CC58-4183-1677-70E3-AD1098BB2B69}"/>
              </a:ext>
            </a:extLst>
          </p:cNvPr>
          <p:cNvGraphicFramePr>
            <a:graphicFrameLocks noGrp="1"/>
          </p:cNvGraphicFramePr>
          <p:nvPr>
            <p:ph idx="1"/>
            <p:extLst/>
          </p:nvPr>
        </p:nvGraphicFramePr>
        <p:xfrm>
          <a:off x="985838" y="1373556"/>
          <a:ext cx="10220325" cy="45201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4620564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EE2D6C-5BCC-65D6-5A67-13ACB72FB1D6}"/>
              </a:ext>
            </a:extLst>
          </p:cNvPr>
          <p:cNvSpPr>
            <a:spLocks noGrp="1"/>
          </p:cNvSpPr>
          <p:nvPr>
            <p:ph type="ctrTitle"/>
          </p:nvPr>
        </p:nvSpPr>
        <p:spPr>
          <a:xfrm>
            <a:off x="985838" y="893"/>
            <a:ext cx="9543307" cy="1779090"/>
          </a:xfrm>
        </p:spPr>
        <p:txBody>
          <a:bodyPr/>
          <a:lstStyle/>
          <a:p>
            <a:r>
              <a:rPr lang="da-DK" sz="3999" dirty="0"/>
              <a:t>Øvrige </a:t>
            </a:r>
            <a:r>
              <a:rPr lang="da-DK" sz="3999" dirty="0"/>
              <a:t>opmærksomhedspunkter</a:t>
            </a:r>
          </a:p>
        </p:txBody>
      </p:sp>
      <p:sp>
        <p:nvSpPr>
          <p:cNvPr id="3" name="Pladsholder til tekst 2">
            <a:extLst>
              <a:ext uri="{FF2B5EF4-FFF2-40B4-BE49-F238E27FC236}">
                <a16:creationId xmlns:a16="http://schemas.microsoft.com/office/drawing/2014/main" id="{F579585B-36D8-9735-34BE-08F2CC6C4628}"/>
              </a:ext>
            </a:extLst>
          </p:cNvPr>
          <p:cNvSpPr>
            <a:spLocks noGrp="1"/>
          </p:cNvSpPr>
          <p:nvPr>
            <p:ph type="body" sz="quarter" idx="11"/>
          </p:nvPr>
        </p:nvSpPr>
        <p:spPr>
          <a:xfrm>
            <a:off x="1320091" y="2078370"/>
            <a:ext cx="9209054" cy="1745630"/>
          </a:xfrm>
        </p:spPr>
        <p:txBody>
          <a:bodyPr/>
          <a:lstStyle/>
          <a:p>
            <a:r>
              <a:rPr lang="da-DK" sz="3599" dirty="0"/>
              <a:t>Tid er en knap og værdifuld ressource, men hvordan bruges den?</a:t>
            </a:r>
          </a:p>
          <a:p>
            <a:endParaRPr lang="da-DK" sz="3599" dirty="0"/>
          </a:p>
          <a:p>
            <a:r>
              <a:rPr lang="da-DK" sz="3599" dirty="0"/>
              <a:t>Hvordan samarbejder de studerende med deres </a:t>
            </a:r>
            <a:r>
              <a:rPr lang="da-DK" sz="3599" dirty="0"/>
              <a:t>empiri? Hvor </a:t>
            </a:r>
            <a:r>
              <a:rPr lang="da-DK" sz="3599" dirty="0"/>
              <a:t>mange laver faktisk erhvervsspecialer?</a:t>
            </a:r>
          </a:p>
        </p:txBody>
      </p:sp>
    </p:spTree>
    <p:extLst>
      <p:ext uri="{BB962C8B-B14F-4D97-AF65-F5344CB8AC3E}">
        <p14:creationId xmlns:p14="http://schemas.microsoft.com/office/powerpoint/2010/main" val="191948722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85E9B4EC-488B-5020-D36F-534F5BA4048C}"/>
              </a:ext>
            </a:extLst>
          </p:cNvPr>
          <p:cNvSpPr>
            <a:spLocks noGrp="1"/>
          </p:cNvSpPr>
          <p:nvPr>
            <p:ph type="title"/>
          </p:nvPr>
        </p:nvSpPr>
        <p:spPr>
          <a:xfrm>
            <a:off x="315912" y="229462"/>
            <a:ext cx="11556000" cy="751905"/>
          </a:xfrm>
        </p:spPr>
        <p:txBody>
          <a:bodyPr wrap="square" anchor="t">
            <a:normAutofit/>
          </a:bodyPr>
          <a:lstStyle/>
          <a:p>
            <a:r>
              <a:rPr lang="en-US" dirty="0" err="1"/>
              <a:t>Ugentligt</a:t>
            </a:r>
            <a:r>
              <a:rPr lang="en-US" dirty="0"/>
              <a:t> </a:t>
            </a:r>
            <a:r>
              <a:rPr lang="en-US" dirty="0" err="1"/>
              <a:t>tidsforbrug</a:t>
            </a:r>
            <a:r>
              <a:rPr lang="en-US" dirty="0"/>
              <a:t> </a:t>
            </a:r>
            <a:r>
              <a:rPr lang="en-US" dirty="0" err="1"/>
              <a:t>på</a:t>
            </a:r>
            <a:r>
              <a:rPr lang="en-US" dirty="0"/>
              <a:t> </a:t>
            </a:r>
            <a:r>
              <a:rPr lang="en-US" dirty="0" err="1"/>
              <a:t>specialet</a:t>
            </a:r>
            <a:endParaRPr lang="en-US" dirty="0"/>
          </a:p>
        </p:txBody>
      </p:sp>
      <p:pic>
        <p:nvPicPr>
          <p:cNvPr id="7" name="Pladsholder til billede 6">
            <a:extLst>
              <a:ext uri="{FF2B5EF4-FFF2-40B4-BE49-F238E27FC236}">
                <a16:creationId xmlns:a16="http://schemas.microsoft.com/office/drawing/2014/main" id="{3313095B-5FB8-762C-FAB2-02E663868D45}"/>
              </a:ext>
            </a:extLst>
          </p:cNvPr>
          <p:cNvPicPr>
            <a:picLocks noGrp="1" noChangeAspect="1"/>
          </p:cNvPicPr>
          <p:nvPr>
            <p:ph idx="1"/>
          </p:nvPr>
        </p:nvPicPr>
        <p:blipFill rotWithShape="1">
          <a:blip r:embed="rId2"/>
          <a:stretch/>
        </p:blipFill>
        <p:spPr>
          <a:xfrm>
            <a:off x="1160382" y="1179062"/>
            <a:ext cx="9818877" cy="5449476"/>
          </a:xfrm>
          <a:noFill/>
        </p:spPr>
      </p:pic>
    </p:spTree>
    <p:extLst>
      <p:ext uri="{BB962C8B-B14F-4D97-AF65-F5344CB8AC3E}">
        <p14:creationId xmlns:p14="http://schemas.microsoft.com/office/powerpoint/2010/main" val="225962625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60B96F-3626-BE6E-1BF9-581100C9FB29}"/>
              </a:ext>
            </a:extLst>
          </p:cNvPr>
          <p:cNvSpPr>
            <a:spLocks noGrp="1"/>
          </p:cNvSpPr>
          <p:nvPr>
            <p:ph type="title"/>
          </p:nvPr>
        </p:nvSpPr>
        <p:spPr>
          <a:xfrm>
            <a:off x="315912" y="229462"/>
            <a:ext cx="11556000" cy="751905"/>
          </a:xfrm>
        </p:spPr>
        <p:txBody>
          <a:bodyPr wrap="square" anchor="t">
            <a:normAutofit fontScale="90000"/>
          </a:bodyPr>
          <a:lstStyle/>
          <a:p>
            <a:r>
              <a:rPr lang="da-DK" dirty="0"/>
              <a:t>(Erhvervs)Arbejde ved siden af specialet </a:t>
            </a:r>
          </a:p>
        </p:txBody>
      </p:sp>
      <p:pic>
        <p:nvPicPr>
          <p:cNvPr id="5" name="Pladsholder til indhold 4">
            <a:extLst>
              <a:ext uri="{FF2B5EF4-FFF2-40B4-BE49-F238E27FC236}">
                <a16:creationId xmlns:a16="http://schemas.microsoft.com/office/drawing/2014/main" id="{4D5592A9-D745-0C98-3F93-E70A9751F6E0}"/>
              </a:ext>
            </a:extLst>
          </p:cNvPr>
          <p:cNvPicPr>
            <a:picLocks noGrp="1" noChangeAspect="1"/>
          </p:cNvPicPr>
          <p:nvPr>
            <p:ph idx="1"/>
          </p:nvPr>
        </p:nvPicPr>
        <p:blipFill>
          <a:blip r:embed="rId2"/>
          <a:stretch>
            <a:fillRect/>
          </a:stretch>
        </p:blipFill>
        <p:spPr>
          <a:xfrm>
            <a:off x="1230999" y="1168906"/>
            <a:ext cx="9170131" cy="5456227"/>
          </a:xfrm>
          <a:noFill/>
        </p:spPr>
      </p:pic>
    </p:spTree>
    <p:extLst>
      <p:ext uri="{BB962C8B-B14F-4D97-AF65-F5344CB8AC3E}">
        <p14:creationId xmlns:p14="http://schemas.microsoft.com/office/powerpoint/2010/main" val="117961557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499A3A-C3F3-D1AC-94F1-13E8CFBBC7F4}"/>
              </a:ext>
            </a:extLst>
          </p:cNvPr>
          <p:cNvSpPr>
            <a:spLocks noGrp="1"/>
          </p:cNvSpPr>
          <p:nvPr>
            <p:ph type="title"/>
          </p:nvPr>
        </p:nvSpPr>
        <p:spPr>
          <a:xfrm>
            <a:off x="315912" y="229462"/>
            <a:ext cx="11556000" cy="751905"/>
          </a:xfrm>
        </p:spPr>
        <p:txBody>
          <a:bodyPr wrap="square" anchor="t">
            <a:normAutofit/>
          </a:bodyPr>
          <a:lstStyle/>
          <a:p>
            <a:r>
              <a:rPr lang="da-DK" dirty="0"/>
              <a:t>Typer af specialer afleveret</a:t>
            </a:r>
          </a:p>
        </p:txBody>
      </p:sp>
      <p:pic>
        <p:nvPicPr>
          <p:cNvPr id="5" name="Pladsholder til indhold 4">
            <a:extLst>
              <a:ext uri="{FF2B5EF4-FFF2-40B4-BE49-F238E27FC236}">
                <a16:creationId xmlns:a16="http://schemas.microsoft.com/office/drawing/2014/main" id="{8E755A22-33FA-E87C-F3AE-47CB887F6DB0}"/>
              </a:ext>
            </a:extLst>
          </p:cNvPr>
          <p:cNvPicPr>
            <a:picLocks noGrp="1" noChangeAspect="1"/>
          </p:cNvPicPr>
          <p:nvPr>
            <p:ph idx="1"/>
          </p:nvPr>
        </p:nvPicPr>
        <p:blipFill>
          <a:blip r:embed="rId2"/>
          <a:stretch>
            <a:fillRect/>
          </a:stretch>
        </p:blipFill>
        <p:spPr>
          <a:xfrm>
            <a:off x="822429" y="981366"/>
            <a:ext cx="9080992" cy="5721025"/>
          </a:xfrm>
          <a:noFill/>
        </p:spPr>
      </p:pic>
    </p:spTree>
    <p:extLst>
      <p:ext uri="{BB962C8B-B14F-4D97-AF65-F5344CB8AC3E}">
        <p14:creationId xmlns:p14="http://schemas.microsoft.com/office/powerpoint/2010/main" val="403858569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a-DK" dirty="0"/>
              <a:t>Program</a:t>
            </a:r>
          </a:p>
        </p:txBody>
      </p:sp>
      <p:sp>
        <p:nvSpPr>
          <p:cNvPr id="5" name="Content Placeholder 4"/>
          <p:cNvSpPr>
            <a:spLocks noGrp="1"/>
          </p:cNvSpPr>
          <p:nvPr>
            <p:ph idx="1"/>
          </p:nvPr>
        </p:nvSpPr>
        <p:spPr/>
        <p:txBody>
          <a:bodyPr/>
          <a:lstStyle/>
          <a:p>
            <a:r>
              <a:rPr lang="da-DK" b="1" dirty="0"/>
              <a:t>13.00-13.10  	Velkommen ved Anna Karlskov Skyggebjerg </a:t>
            </a:r>
          </a:p>
          <a:p>
            <a:r>
              <a:rPr lang="da-DK" b="1" dirty="0"/>
              <a:t>13.10-13.50 	Hvad fortæller forskningen os om specialevejledning generelt og 			specifikt på DPU?      </a:t>
            </a:r>
          </a:p>
          <a:p>
            <a:r>
              <a:rPr lang="da-DK" b="1" dirty="0"/>
              <a:t>                              </a:t>
            </a:r>
            <a:r>
              <a:rPr lang="da-DK" dirty="0"/>
              <a:t>Pia Seidler Cort og Helle Merete Nordentoft</a:t>
            </a:r>
          </a:p>
          <a:p>
            <a:r>
              <a:rPr lang="da-DK" b="1" dirty="0"/>
              <a:t>14.00-14.45</a:t>
            </a:r>
            <a:r>
              <a:rPr lang="da-DK" dirty="0"/>
              <a:t>	</a:t>
            </a:r>
            <a:r>
              <a:rPr lang="da-DK" b="1" dirty="0"/>
              <a:t>Eksempler fra specialevejledning på DPU </a:t>
            </a:r>
          </a:p>
          <a:p>
            <a:pPr marL="1851738" lvl="3" indent="0" defTabSz="1030288">
              <a:lnSpc>
                <a:spcPct val="100000"/>
              </a:lnSpc>
              <a:buNone/>
            </a:pPr>
            <a:r>
              <a:rPr lang="da-DK" dirty="0"/>
              <a:t>Karen Wistoft,  Anne Maj Nielsen, Marianne Høyen</a:t>
            </a:r>
          </a:p>
          <a:p>
            <a:pPr>
              <a:buNone/>
            </a:pPr>
            <a:r>
              <a:rPr lang="da-DK" b="1" dirty="0"/>
              <a:t>14.50-15.00 	Studenterperspektiv på specialevejledning</a:t>
            </a:r>
          </a:p>
          <a:p>
            <a:pPr>
              <a:buNone/>
            </a:pPr>
            <a:r>
              <a:rPr lang="da-DK" b="1" dirty="0"/>
              <a:t>                              </a:t>
            </a:r>
            <a:r>
              <a:rPr lang="da-DK" dirty="0"/>
              <a:t>Jonathan Sebastian Rossen – tidl. medlem af råd og nævn, nuværende  			specialeskriver   </a:t>
            </a:r>
          </a:p>
          <a:p>
            <a:pPr>
              <a:buNone/>
            </a:pPr>
            <a:r>
              <a:rPr lang="da-DK" b="1" dirty="0"/>
              <a:t>15.00-15.45 	Drøftelse i </a:t>
            </a:r>
            <a:r>
              <a:rPr lang="da-DK" b="1" dirty="0" smtClean="0"/>
              <a:t>grupper</a:t>
            </a:r>
            <a:endParaRPr lang="da-DK" dirty="0"/>
          </a:p>
          <a:p>
            <a:pPr>
              <a:buNone/>
            </a:pPr>
            <a:r>
              <a:rPr lang="da-DK" b="1" dirty="0"/>
              <a:t>15.45-16.00 	Formel opsamling </a:t>
            </a:r>
          </a:p>
          <a:p>
            <a:pPr>
              <a:buNone/>
            </a:pPr>
            <a:r>
              <a:rPr lang="da-DK" b="1" dirty="0"/>
              <a:t>Kl. 16.00  - 	L</a:t>
            </a:r>
            <a:r>
              <a:rPr lang="da-DK" b="1" dirty="0">
                <a:sym typeface="Wingdings" panose="05000000000000000000" pitchFamily="2" charset="2"/>
              </a:rPr>
              <a:t>idt koldt at drikke…….. </a:t>
            </a:r>
            <a:endParaRPr lang="da-DK" b="1" dirty="0"/>
          </a:p>
          <a:p>
            <a:pPr>
              <a:buNone/>
            </a:pPr>
            <a:endParaRPr lang="da-DK" b="1" dirty="0"/>
          </a:p>
          <a:p>
            <a:endParaRPr lang="da-DK" dirty="0"/>
          </a:p>
        </p:txBody>
      </p:sp>
      <p:sp>
        <p:nvSpPr>
          <p:cNvPr id="2" name="Højrepil 1"/>
          <p:cNvSpPr/>
          <p:nvPr/>
        </p:nvSpPr>
        <p:spPr bwMode="auto">
          <a:xfrm>
            <a:off x="0" y="4581128"/>
            <a:ext cx="985838" cy="504056"/>
          </a:xfrm>
          <a:prstGeom prst="rightArrow">
            <a:avLst/>
          </a:prstGeom>
          <a:solidFill>
            <a:srgbClr val="FF0000"/>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Tree>
    <p:custDataLst>
      <p:tags r:id="rId1"/>
    </p:custDataLst>
    <p:extLst>
      <p:ext uri="{BB962C8B-B14F-4D97-AF65-F5344CB8AC3E}">
        <p14:creationId xmlns:p14="http://schemas.microsoft.com/office/powerpoint/2010/main" val="16802828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a-DK" dirty="0"/>
              <a:t>Program</a:t>
            </a:r>
          </a:p>
        </p:txBody>
      </p:sp>
      <p:sp>
        <p:nvSpPr>
          <p:cNvPr id="5" name="Content Placeholder 4"/>
          <p:cNvSpPr>
            <a:spLocks noGrp="1"/>
          </p:cNvSpPr>
          <p:nvPr>
            <p:ph idx="1"/>
          </p:nvPr>
        </p:nvSpPr>
        <p:spPr/>
        <p:txBody>
          <a:bodyPr/>
          <a:lstStyle/>
          <a:p>
            <a:r>
              <a:rPr lang="da-DK" b="1" dirty="0"/>
              <a:t>13.00-13.10  	Velkommen ved Anna Karlskov Skyggebjerg </a:t>
            </a:r>
          </a:p>
          <a:p>
            <a:r>
              <a:rPr lang="da-DK" b="1" dirty="0"/>
              <a:t>13.10-13.50 	Hvad fortæller forskningen os om specialevejledning generelt og 			specifikt på DPU?      </a:t>
            </a:r>
          </a:p>
          <a:p>
            <a:r>
              <a:rPr lang="da-DK" b="1" dirty="0"/>
              <a:t>                              </a:t>
            </a:r>
            <a:r>
              <a:rPr lang="da-DK" dirty="0"/>
              <a:t>Pia Seidler Cort og Helle Merete Nordentoft</a:t>
            </a:r>
          </a:p>
          <a:p>
            <a:r>
              <a:rPr lang="da-DK" b="1" dirty="0"/>
              <a:t>14.00-14.45</a:t>
            </a:r>
            <a:r>
              <a:rPr lang="da-DK" dirty="0"/>
              <a:t>	</a:t>
            </a:r>
            <a:r>
              <a:rPr lang="da-DK" b="1" dirty="0"/>
              <a:t>Eksempler fra specialevejledning på DPU </a:t>
            </a:r>
          </a:p>
          <a:p>
            <a:pPr marL="1851738" lvl="3" indent="0" defTabSz="1030288">
              <a:lnSpc>
                <a:spcPct val="100000"/>
              </a:lnSpc>
              <a:buNone/>
            </a:pPr>
            <a:r>
              <a:rPr lang="da-DK" dirty="0"/>
              <a:t>Karen Wistoft,  Anne Maj Nielsen, Marianne Høyen</a:t>
            </a:r>
          </a:p>
          <a:p>
            <a:pPr>
              <a:buNone/>
            </a:pPr>
            <a:r>
              <a:rPr lang="da-DK" b="1" dirty="0"/>
              <a:t>14.50-15.00 	Studenterperspektiv på specialevejledning</a:t>
            </a:r>
          </a:p>
          <a:p>
            <a:pPr>
              <a:buNone/>
            </a:pPr>
            <a:r>
              <a:rPr lang="da-DK" b="1" dirty="0"/>
              <a:t>                              </a:t>
            </a:r>
            <a:r>
              <a:rPr lang="da-DK" dirty="0"/>
              <a:t>Jonathan Sebastian Rossen – tidl. medlem af råd og nævn, nuværende  			specialeskriver   </a:t>
            </a:r>
          </a:p>
          <a:p>
            <a:pPr>
              <a:buNone/>
            </a:pPr>
            <a:r>
              <a:rPr lang="da-DK" b="1" dirty="0"/>
              <a:t>15.00-15.45 	Drøftelse i </a:t>
            </a:r>
            <a:r>
              <a:rPr lang="da-DK" b="1" dirty="0" smtClean="0"/>
              <a:t>grupper</a:t>
            </a:r>
            <a:endParaRPr lang="da-DK" dirty="0"/>
          </a:p>
          <a:p>
            <a:pPr>
              <a:buNone/>
            </a:pPr>
            <a:r>
              <a:rPr lang="da-DK" b="1" dirty="0"/>
              <a:t>15.45-16.00 	Formel opsamling </a:t>
            </a:r>
          </a:p>
          <a:p>
            <a:pPr>
              <a:buNone/>
            </a:pPr>
            <a:r>
              <a:rPr lang="da-DK" b="1" dirty="0"/>
              <a:t>Kl. 16.00  - 	L</a:t>
            </a:r>
            <a:r>
              <a:rPr lang="da-DK" b="1" dirty="0">
                <a:sym typeface="Wingdings" panose="05000000000000000000" pitchFamily="2" charset="2"/>
              </a:rPr>
              <a:t>idt koldt at drikke…….. </a:t>
            </a:r>
            <a:endParaRPr lang="da-DK" b="1" dirty="0"/>
          </a:p>
          <a:p>
            <a:pPr>
              <a:buNone/>
            </a:pPr>
            <a:endParaRPr lang="da-DK" b="1" dirty="0"/>
          </a:p>
          <a:p>
            <a:endParaRPr lang="da-DK" dirty="0"/>
          </a:p>
        </p:txBody>
      </p:sp>
    </p:spTree>
    <p:custDataLst>
      <p:tags r:id="rId1"/>
    </p:custDataLst>
    <p:extLst>
      <p:ext uri="{BB962C8B-B14F-4D97-AF65-F5344CB8AC3E}">
        <p14:creationId xmlns:p14="http://schemas.microsoft.com/office/powerpoint/2010/main" val="242618920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Grupper</a:t>
            </a:r>
            <a:br>
              <a:rPr lang="da-DK" dirty="0" smtClean="0"/>
            </a:br>
            <a:endParaRPr lang="da-DK" dirty="0"/>
          </a:p>
        </p:txBody>
      </p:sp>
      <p:sp>
        <p:nvSpPr>
          <p:cNvPr id="4" name="Pladsholder til dato 3"/>
          <p:cNvSpPr>
            <a:spLocks noGrp="1"/>
          </p:cNvSpPr>
          <p:nvPr>
            <p:ph type="dt" sz="half" idx="10"/>
          </p:nvPr>
        </p:nvSpPr>
        <p:spPr/>
        <p:txBody>
          <a:bodyPr/>
          <a:lstStyle/>
          <a:p>
            <a:fld id="{15E8190D-3A8A-4841-BC5C-D85C92B2591B}" type="datetime1">
              <a:rPr lang="da-DK" smtClean="0"/>
              <a:t>23-03-2023</a:t>
            </a:fld>
            <a:r>
              <a:rPr lang="da-DK" smtClean="0"/>
              <a:t>13-03-2023</a:t>
            </a:r>
            <a:endParaRPr lang="da-DK" dirty="0"/>
          </a:p>
        </p:txBody>
      </p:sp>
      <p:graphicFrame>
        <p:nvGraphicFramePr>
          <p:cNvPr id="5" name="Tabel 4"/>
          <p:cNvGraphicFramePr>
            <a:graphicFrameLocks noGrp="1"/>
          </p:cNvGraphicFramePr>
          <p:nvPr>
            <p:extLst>
              <p:ext uri="{D42A27DB-BD31-4B8C-83A1-F6EECF244321}">
                <p14:modId xmlns:p14="http://schemas.microsoft.com/office/powerpoint/2010/main" val="156359756"/>
              </p:ext>
            </p:extLst>
          </p:nvPr>
        </p:nvGraphicFramePr>
        <p:xfrm>
          <a:off x="909836" y="1412776"/>
          <a:ext cx="9937105" cy="3168283"/>
        </p:xfrm>
        <a:graphic>
          <a:graphicData uri="http://schemas.openxmlformats.org/drawingml/2006/table">
            <a:tbl>
              <a:tblPr firstRow="1" bandRow="1">
                <a:tableStyleId>{5C22544A-7EE6-4342-B048-85BDC9FD1C3A}</a:tableStyleId>
              </a:tblPr>
              <a:tblGrid>
                <a:gridCol w="1987421">
                  <a:extLst>
                    <a:ext uri="{9D8B030D-6E8A-4147-A177-3AD203B41FA5}">
                      <a16:colId xmlns:a16="http://schemas.microsoft.com/office/drawing/2014/main" val="1938805473"/>
                    </a:ext>
                  </a:extLst>
                </a:gridCol>
                <a:gridCol w="1987421">
                  <a:extLst>
                    <a:ext uri="{9D8B030D-6E8A-4147-A177-3AD203B41FA5}">
                      <a16:colId xmlns:a16="http://schemas.microsoft.com/office/drawing/2014/main" val="2528193502"/>
                    </a:ext>
                  </a:extLst>
                </a:gridCol>
                <a:gridCol w="1987421">
                  <a:extLst>
                    <a:ext uri="{9D8B030D-6E8A-4147-A177-3AD203B41FA5}">
                      <a16:colId xmlns:a16="http://schemas.microsoft.com/office/drawing/2014/main" val="1442584467"/>
                    </a:ext>
                  </a:extLst>
                </a:gridCol>
                <a:gridCol w="1987421">
                  <a:extLst>
                    <a:ext uri="{9D8B030D-6E8A-4147-A177-3AD203B41FA5}">
                      <a16:colId xmlns:a16="http://schemas.microsoft.com/office/drawing/2014/main" val="505516522"/>
                    </a:ext>
                  </a:extLst>
                </a:gridCol>
                <a:gridCol w="1987421">
                  <a:extLst>
                    <a:ext uri="{9D8B030D-6E8A-4147-A177-3AD203B41FA5}">
                      <a16:colId xmlns:a16="http://schemas.microsoft.com/office/drawing/2014/main" val="3038636702"/>
                    </a:ext>
                  </a:extLst>
                </a:gridCol>
              </a:tblGrid>
              <a:tr h="455563">
                <a:tc>
                  <a:txBody>
                    <a:bodyPr/>
                    <a:lstStyle/>
                    <a:p>
                      <a:r>
                        <a:rPr lang="da-DK" dirty="0" smtClean="0"/>
                        <a:t>Gruppe 1</a:t>
                      </a:r>
                      <a:endParaRPr lang="da-DK" dirty="0"/>
                    </a:p>
                  </a:txBody>
                  <a:tcPr/>
                </a:tc>
                <a:tc>
                  <a:txBody>
                    <a:bodyPr/>
                    <a:lstStyle/>
                    <a:p>
                      <a:r>
                        <a:rPr lang="da-DK" dirty="0" smtClean="0"/>
                        <a:t>Gruppe 2</a:t>
                      </a:r>
                      <a:endParaRPr lang="da-DK" dirty="0"/>
                    </a:p>
                  </a:txBody>
                  <a:tcPr/>
                </a:tc>
                <a:tc>
                  <a:txBody>
                    <a:bodyPr/>
                    <a:lstStyle/>
                    <a:p>
                      <a:r>
                        <a:rPr lang="da-DK" dirty="0" smtClean="0"/>
                        <a:t>Gruppe 3</a:t>
                      </a:r>
                      <a:endParaRPr lang="da-DK" dirty="0"/>
                    </a:p>
                  </a:txBody>
                  <a:tcPr/>
                </a:tc>
                <a:tc>
                  <a:txBody>
                    <a:bodyPr/>
                    <a:lstStyle/>
                    <a:p>
                      <a:r>
                        <a:rPr lang="da-DK" dirty="0" smtClean="0"/>
                        <a:t>Gruppe 4</a:t>
                      </a:r>
                      <a:endParaRPr lang="da-DK" dirty="0"/>
                    </a:p>
                  </a:txBody>
                  <a:tcPr/>
                </a:tc>
                <a:tc>
                  <a:txBody>
                    <a:bodyPr/>
                    <a:lstStyle/>
                    <a:p>
                      <a:r>
                        <a:rPr lang="da-DK" dirty="0" smtClean="0"/>
                        <a:t>Gruppe 5</a:t>
                      </a:r>
                      <a:endParaRPr lang="da-DK" dirty="0"/>
                    </a:p>
                  </a:txBody>
                  <a:tcPr/>
                </a:tc>
                <a:extLst>
                  <a:ext uri="{0D108BD9-81ED-4DB2-BD59-A6C34878D82A}">
                    <a16:rowId xmlns:a16="http://schemas.microsoft.com/office/drawing/2014/main" val="1776753299"/>
                  </a:ext>
                </a:extLst>
              </a:tr>
              <a:tr h="455563">
                <a:tc>
                  <a:txBody>
                    <a:bodyPr/>
                    <a:lstStyle/>
                    <a:p>
                      <a:pPr lvl="0"/>
                      <a:r>
                        <a:rPr lang="da-DK" sz="1800" kern="1200" dirty="0" smtClean="0">
                          <a:solidFill>
                            <a:schemeClr val="dk1"/>
                          </a:solidFill>
                          <a:effectLst/>
                          <a:latin typeface="+mn-lt"/>
                          <a:ea typeface="+mn-ea"/>
                          <a:cs typeface="+mn-cs"/>
                        </a:rPr>
                        <a:t>Jeanette Magne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kern="1200" dirty="0" smtClean="0">
                          <a:solidFill>
                            <a:schemeClr val="dk1"/>
                          </a:solidFill>
                          <a:effectLst/>
                          <a:latin typeface="+mn-lt"/>
                          <a:ea typeface="+mn-ea"/>
                          <a:cs typeface="+mn-cs"/>
                        </a:rPr>
                        <a:t>Louise Bøttcher</a:t>
                      </a:r>
                    </a:p>
                    <a:p>
                      <a:endParaRPr lang="da-DK"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kern="1200" dirty="0" smtClean="0">
                          <a:solidFill>
                            <a:schemeClr val="dk1"/>
                          </a:solidFill>
                          <a:effectLst/>
                          <a:latin typeface="+mn-lt"/>
                          <a:ea typeface="+mn-ea"/>
                          <a:cs typeface="+mn-cs"/>
                        </a:rPr>
                        <a:t>Mikkel Stovgaard</a:t>
                      </a:r>
                    </a:p>
                    <a:p>
                      <a:endParaRPr lang="da-DK" dirty="0"/>
                    </a:p>
                  </a:txBody>
                  <a:tcPr/>
                </a:tc>
                <a:tc>
                  <a:txBody>
                    <a:bodyPr/>
                    <a:lstStyle/>
                    <a:p>
                      <a:pPr lvl="0"/>
                      <a:r>
                        <a:rPr lang="da-DK" sz="1800" kern="1200" dirty="0" smtClean="0">
                          <a:solidFill>
                            <a:schemeClr val="dk1"/>
                          </a:solidFill>
                          <a:effectLst/>
                          <a:latin typeface="+mn-lt"/>
                          <a:ea typeface="+mn-ea"/>
                          <a:cs typeface="+mn-cs"/>
                        </a:rPr>
                        <a:t>Monica Karlsson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kern="1200" dirty="0" smtClean="0">
                          <a:solidFill>
                            <a:schemeClr val="dk1"/>
                          </a:solidFill>
                          <a:effectLst/>
                          <a:latin typeface="+mn-lt"/>
                          <a:ea typeface="+mn-ea"/>
                          <a:cs typeface="+mn-cs"/>
                        </a:rPr>
                        <a:t>Kristina Mariager-Anderson</a:t>
                      </a:r>
                    </a:p>
                    <a:p>
                      <a:endParaRPr lang="da-DK" dirty="0"/>
                    </a:p>
                  </a:txBody>
                  <a:tcPr/>
                </a:tc>
                <a:extLst>
                  <a:ext uri="{0D108BD9-81ED-4DB2-BD59-A6C34878D82A}">
                    <a16:rowId xmlns:a16="http://schemas.microsoft.com/office/drawing/2014/main" val="3226848836"/>
                  </a:ext>
                </a:extLst>
              </a:tr>
              <a:tr h="455563">
                <a:tc>
                  <a:txBody>
                    <a:bodyPr/>
                    <a:lstStyle/>
                    <a:p>
                      <a:r>
                        <a:rPr lang="da-DK" sz="1600" kern="1200" dirty="0" smtClean="0">
                          <a:solidFill>
                            <a:schemeClr val="dk1"/>
                          </a:solidFill>
                          <a:effectLst/>
                          <a:latin typeface="+mn-lt"/>
                          <a:ea typeface="+mn-ea"/>
                          <a:cs typeface="+mn-cs"/>
                        </a:rPr>
                        <a:t>Marianne </a:t>
                      </a:r>
                      <a:r>
                        <a:rPr lang="da-DK" sz="1600" kern="1200" dirty="0" smtClean="0">
                          <a:solidFill>
                            <a:schemeClr val="dk1"/>
                          </a:solidFill>
                          <a:effectLst/>
                          <a:latin typeface="+mn-lt"/>
                          <a:ea typeface="+mn-ea"/>
                          <a:cs typeface="+mn-cs"/>
                        </a:rPr>
                        <a:t>Høyen,</a:t>
                      </a:r>
                    </a:p>
                    <a:p>
                      <a:r>
                        <a:rPr lang="da-DK" sz="1600" kern="1200" dirty="0" smtClean="0">
                          <a:solidFill>
                            <a:schemeClr val="dk1"/>
                          </a:solidFill>
                          <a:effectLst/>
                          <a:latin typeface="+mn-lt"/>
                          <a:ea typeface="+mn-ea"/>
                          <a:cs typeface="+mn-cs"/>
                        </a:rPr>
                        <a:t>Venka Simovska,</a:t>
                      </a:r>
                    </a:p>
                    <a:p>
                      <a:r>
                        <a:rPr lang="da-DK" sz="1600" kern="1200" dirty="0" smtClean="0">
                          <a:solidFill>
                            <a:schemeClr val="dk1"/>
                          </a:solidFill>
                          <a:effectLst/>
                          <a:latin typeface="+mn-lt"/>
                          <a:ea typeface="+mn-ea"/>
                          <a:cs typeface="+mn-cs"/>
                        </a:rPr>
                        <a:t>Bjørg Kjær,</a:t>
                      </a:r>
                    </a:p>
                    <a:p>
                      <a:r>
                        <a:rPr lang="da-DK" sz="1600" kern="1200" dirty="0" smtClean="0">
                          <a:solidFill>
                            <a:schemeClr val="dk1"/>
                          </a:solidFill>
                          <a:effectLst/>
                          <a:latin typeface="+mn-lt"/>
                          <a:ea typeface="+mn-ea"/>
                          <a:cs typeface="+mn-cs"/>
                        </a:rPr>
                        <a:t>Vibeke </a:t>
                      </a:r>
                      <a:r>
                        <a:rPr lang="da-DK" sz="1600" kern="1200" dirty="0" err="1" smtClean="0">
                          <a:solidFill>
                            <a:schemeClr val="dk1"/>
                          </a:solidFill>
                          <a:effectLst/>
                          <a:latin typeface="+mn-lt"/>
                          <a:ea typeface="+mn-ea"/>
                          <a:cs typeface="+mn-cs"/>
                        </a:rPr>
                        <a:t>Jartoft</a:t>
                      </a:r>
                      <a:endParaRPr lang="da-DK" sz="1600" kern="1200" dirty="0" smtClean="0">
                        <a:solidFill>
                          <a:schemeClr val="dk1"/>
                        </a:solidFill>
                        <a:effectLst/>
                        <a:latin typeface="+mn-lt"/>
                        <a:ea typeface="+mn-ea"/>
                        <a:cs typeface="+mn-cs"/>
                      </a:endParaRPr>
                    </a:p>
                    <a:p>
                      <a:endParaRPr lang="da-DK" sz="1600" dirty="0"/>
                    </a:p>
                  </a:txBody>
                  <a:tcPr/>
                </a:tc>
                <a:tc>
                  <a:txBody>
                    <a:bodyPr/>
                    <a:lstStyle/>
                    <a:p>
                      <a:r>
                        <a:rPr lang="da-DK" sz="1600" kern="1200" dirty="0" smtClean="0">
                          <a:solidFill>
                            <a:schemeClr val="dk1"/>
                          </a:solidFill>
                          <a:effectLst/>
                          <a:latin typeface="+mn-lt"/>
                          <a:ea typeface="+mn-ea"/>
                          <a:cs typeface="+mn-cs"/>
                        </a:rPr>
                        <a:t>Bente Elkjær</a:t>
                      </a:r>
                    </a:p>
                    <a:p>
                      <a:r>
                        <a:rPr lang="da-DK" sz="1600" kern="1200" dirty="0" smtClean="0">
                          <a:solidFill>
                            <a:schemeClr val="dk1"/>
                          </a:solidFill>
                          <a:effectLst/>
                          <a:latin typeface="+mn-lt"/>
                          <a:ea typeface="+mn-ea"/>
                          <a:cs typeface="+mn-cs"/>
                        </a:rPr>
                        <a:t>Pia Bramming,</a:t>
                      </a:r>
                    </a:p>
                    <a:p>
                      <a:r>
                        <a:rPr lang="da-DK" sz="1600" kern="1200" dirty="0" smtClean="0">
                          <a:solidFill>
                            <a:schemeClr val="dk1"/>
                          </a:solidFill>
                          <a:effectLst/>
                          <a:latin typeface="+mn-lt"/>
                          <a:ea typeface="+mn-ea"/>
                          <a:cs typeface="+mn-cs"/>
                        </a:rPr>
                        <a:t>Ning de Coninck-Smith,</a:t>
                      </a:r>
                    </a:p>
                    <a:p>
                      <a:r>
                        <a:rPr lang="da-DK" sz="1600" kern="1200" dirty="0" smtClean="0">
                          <a:solidFill>
                            <a:schemeClr val="dk1"/>
                          </a:solidFill>
                          <a:effectLst/>
                          <a:latin typeface="+mn-lt"/>
                          <a:ea typeface="+mn-ea"/>
                          <a:cs typeface="+mn-cs"/>
                        </a:rPr>
                        <a:t>Lisbeth Haastrup,</a:t>
                      </a:r>
                    </a:p>
                    <a:p>
                      <a:r>
                        <a:rPr lang="da-DK" sz="1600" kern="1200" dirty="0" smtClean="0">
                          <a:solidFill>
                            <a:schemeClr val="dk1"/>
                          </a:solidFill>
                          <a:effectLst/>
                          <a:latin typeface="+mn-lt"/>
                          <a:ea typeface="+mn-ea"/>
                          <a:cs typeface="+mn-cs"/>
                        </a:rPr>
                        <a:t>Kalle Weis-Fogh</a:t>
                      </a:r>
                    </a:p>
                    <a:p>
                      <a:endParaRPr lang="da-DK" sz="1600" dirty="0"/>
                    </a:p>
                  </a:txBody>
                  <a:tcPr/>
                </a:tc>
                <a:tc>
                  <a:txBody>
                    <a:bodyPr/>
                    <a:lstStyle/>
                    <a:p>
                      <a:r>
                        <a:rPr lang="da-DK" sz="1600" kern="1200" dirty="0" smtClean="0">
                          <a:solidFill>
                            <a:schemeClr val="dk1"/>
                          </a:solidFill>
                          <a:effectLst/>
                          <a:latin typeface="+mn-lt"/>
                          <a:ea typeface="+mn-ea"/>
                          <a:cs typeface="+mn-cs"/>
                        </a:rPr>
                        <a:t>Jørgen Huggler</a:t>
                      </a:r>
                    </a:p>
                    <a:p>
                      <a:r>
                        <a:rPr lang="da-DK" sz="1600" kern="1200" dirty="0" smtClean="0">
                          <a:solidFill>
                            <a:schemeClr val="dk1"/>
                          </a:solidFill>
                          <a:effectLst/>
                          <a:latin typeface="+mn-lt"/>
                          <a:ea typeface="+mn-ea"/>
                          <a:cs typeface="+mn-cs"/>
                        </a:rPr>
                        <a:t>Kristiane </a:t>
                      </a:r>
                      <a:r>
                        <a:rPr lang="da-DK" sz="1600" kern="1200" dirty="0" smtClean="0">
                          <a:solidFill>
                            <a:schemeClr val="dk1"/>
                          </a:solidFill>
                          <a:effectLst/>
                          <a:latin typeface="+mn-lt"/>
                          <a:ea typeface="+mn-ea"/>
                          <a:cs typeface="+mn-cs"/>
                        </a:rPr>
                        <a:t>Hauer</a:t>
                      </a:r>
                    </a:p>
                    <a:p>
                      <a:r>
                        <a:rPr lang="da-DK" sz="1600" kern="1200" dirty="0" smtClean="0">
                          <a:solidFill>
                            <a:schemeClr val="dk1"/>
                          </a:solidFill>
                          <a:effectLst/>
                          <a:latin typeface="+mn-lt"/>
                          <a:ea typeface="+mn-ea"/>
                          <a:cs typeface="+mn-cs"/>
                        </a:rPr>
                        <a:t>Morten Jacobsen</a:t>
                      </a:r>
                      <a:endParaRPr lang="da-DK" sz="1600" kern="1200" dirty="0">
                        <a:solidFill>
                          <a:schemeClr val="dk1"/>
                        </a:solidFill>
                        <a:effectLst/>
                        <a:latin typeface="+mn-lt"/>
                        <a:ea typeface="+mn-ea"/>
                        <a:cs typeface="+mn-cs"/>
                      </a:endParaRPr>
                    </a:p>
                  </a:txBody>
                  <a:tcPr/>
                </a:tc>
                <a:tc>
                  <a:txBody>
                    <a:bodyPr/>
                    <a:lstStyle/>
                    <a:p>
                      <a:r>
                        <a:rPr lang="da-DK" sz="1600" kern="1200" dirty="0" smtClean="0">
                          <a:solidFill>
                            <a:schemeClr val="dk1"/>
                          </a:solidFill>
                          <a:effectLst/>
                          <a:latin typeface="+mn-lt"/>
                          <a:ea typeface="+mn-ea"/>
                          <a:cs typeface="+mn-cs"/>
                        </a:rPr>
                        <a:t>Dirk Michel-Schertges,</a:t>
                      </a:r>
                    </a:p>
                    <a:p>
                      <a:r>
                        <a:rPr lang="da-DK" sz="1600" kern="1200" dirty="0" smtClean="0">
                          <a:solidFill>
                            <a:schemeClr val="dk1"/>
                          </a:solidFill>
                          <a:effectLst/>
                          <a:latin typeface="+mn-lt"/>
                          <a:ea typeface="+mn-ea"/>
                          <a:cs typeface="+mn-cs"/>
                        </a:rPr>
                        <a:t>Asger Sørensen,</a:t>
                      </a:r>
                    </a:p>
                    <a:p>
                      <a:r>
                        <a:rPr lang="da-DK" sz="1600" kern="1200" dirty="0" smtClean="0">
                          <a:solidFill>
                            <a:schemeClr val="dk1"/>
                          </a:solidFill>
                          <a:effectLst/>
                          <a:latin typeface="+mn-lt"/>
                          <a:ea typeface="+mn-ea"/>
                          <a:cs typeface="+mn-cs"/>
                        </a:rPr>
                        <a:t>Lone Svinth,</a:t>
                      </a:r>
                    </a:p>
                    <a:p>
                      <a:r>
                        <a:rPr lang="da-DK" sz="1600" kern="1200" dirty="0" smtClean="0">
                          <a:solidFill>
                            <a:schemeClr val="dk1"/>
                          </a:solidFill>
                          <a:effectLst/>
                          <a:latin typeface="+mn-lt"/>
                          <a:ea typeface="+mn-ea"/>
                          <a:cs typeface="+mn-cs"/>
                        </a:rPr>
                        <a:t>Louise </a:t>
                      </a:r>
                      <a:r>
                        <a:rPr lang="da-DK" sz="1600" kern="1200" dirty="0" smtClean="0">
                          <a:solidFill>
                            <a:schemeClr val="dk1"/>
                          </a:solidFill>
                          <a:effectLst/>
                          <a:latin typeface="+mn-lt"/>
                          <a:ea typeface="+mn-ea"/>
                          <a:cs typeface="+mn-cs"/>
                        </a:rPr>
                        <a:t>Weinreich</a:t>
                      </a:r>
                      <a:endParaRPr lang="da-DK" sz="1600" kern="1200" dirty="0">
                        <a:solidFill>
                          <a:schemeClr val="dk1"/>
                        </a:solidFill>
                        <a:effectLst/>
                        <a:latin typeface="+mn-lt"/>
                        <a:ea typeface="+mn-ea"/>
                        <a:cs typeface="+mn-cs"/>
                      </a:endParaRPr>
                    </a:p>
                  </a:txBody>
                  <a:tcPr/>
                </a:tc>
                <a:tc>
                  <a:txBody>
                    <a:bodyPr/>
                    <a:lstStyle/>
                    <a:p>
                      <a:r>
                        <a:rPr lang="da-DK" sz="1600" kern="1200" dirty="0" smtClean="0">
                          <a:solidFill>
                            <a:schemeClr val="dk1"/>
                          </a:solidFill>
                          <a:effectLst/>
                          <a:latin typeface="+mn-lt"/>
                          <a:ea typeface="+mn-ea"/>
                          <a:cs typeface="+mn-cs"/>
                        </a:rPr>
                        <a:t>Jesper Olesen,</a:t>
                      </a:r>
                    </a:p>
                    <a:p>
                      <a:r>
                        <a:rPr lang="da-DK" sz="1600" kern="1200" dirty="0" smtClean="0">
                          <a:solidFill>
                            <a:schemeClr val="dk1"/>
                          </a:solidFill>
                          <a:effectLst/>
                          <a:latin typeface="+mn-lt"/>
                          <a:ea typeface="+mn-ea"/>
                          <a:cs typeface="+mn-cs"/>
                        </a:rPr>
                        <a:t>Stine Jacobsen,</a:t>
                      </a:r>
                    </a:p>
                    <a:p>
                      <a:r>
                        <a:rPr lang="da-DK" sz="1600" kern="1200" dirty="0" smtClean="0">
                          <a:solidFill>
                            <a:schemeClr val="dk1"/>
                          </a:solidFill>
                          <a:effectLst/>
                          <a:latin typeface="+mn-lt"/>
                          <a:ea typeface="+mn-ea"/>
                          <a:cs typeface="+mn-cs"/>
                        </a:rPr>
                        <a:t>Anne Maj Nielsen,</a:t>
                      </a:r>
                    </a:p>
                    <a:p>
                      <a:r>
                        <a:rPr lang="da-DK" sz="1600" kern="1200" dirty="0" smtClean="0">
                          <a:solidFill>
                            <a:schemeClr val="dk1"/>
                          </a:solidFill>
                          <a:effectLst/>
                          <a:latin typeface="+mn-lt"/>
                          <a:ea typeface="+mn-ea"/>
                          <a:cs typeface="+mn-cs"/>
                        </a:rPr>
                        <a:t>Flemming Meier,</a:t>
                      </a:r>
                    </a:p>
                    <a:p>
                      <a:r>
                        <a:rPr lang="da-DK" sz="1600" kern="1200" dirty="0" smtClean="0">
                          <a:solidFill>
                            <a:schemeClr val="dk1"/>
                          </a:solidFill>
                          <a:effectLst/>
                          <a:latin typeface="+mn-lt"/>
                          <a:ea typeface="+mn-ea"/>
                          <a:cs typeface="+mn-cs"/>
                        </a:rPr>
                        <a:t>Anna Skyggebjerg</a:t>
                      </a:r>
                      <a:endParaRPr lang="da-DK" sz="1600" kern="1200" dirty="0">
                        <a:solidFill>
                          <a:schemeClr val="dk1"/>
                        </a:solidFill>
                        <a:effectLst/>
                        <a:latin typeface="+mn-lt"/>
                        <a:ea typeface="+mn-ea"/>
                        <a:cs typeface="+mn-cs"/>
                      </a:endParaRPr>
                    </a:p>
                  </a:txBody>
                  <a:tcPr/>
                </a:tc>
                <a:extLst>
                  <a:ext uri="{0D108BD9-81ED-4DB2-BD59-A6C34878D82A}">
                    <a16:rowId xmlns:a16="http://schemas.microsoft.com/office/drawing/2014/main" val="4067045269"/>
                  </a:ext>
                </a:extLst>
              </a:tr>
            </a:tbl>
          </a:graphicData>
        </a:graphic>
      </p:graphicFrame>
    </p:spTree>
    <p:extLst>
      <p:ext uri="{BB962C8B-B14F-4D97-AF65-F5344CB8AC3E}">
        <p14:creationId xmlns:p14="http://schemas.microsoft.com/office/powerpoint/2010/main" val="425175951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91897615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lstStyle/>
          <a:p>
            <a:endParaRPr lang="da-DK"/>
          </a:p>
        </p:txBody>
      </p:sp>
    </p:spTree>
    <p:extLst>
      <p:ext uri="{BB962C8B-B14F-4D97-AF65-F5344CB8AC3E}">
        <p14:creationId xmlns:p14="http://schemas.microsoft.com/office/powerpoint/2010/main" val="2016381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85838" y="2482342"/>
            <a:ext cx="10509174" cy="1661993"/>
          </a:xfrm>
        </p:spPr>
        <p:txBody>
          <a:bodyPr/>
          <a:lstStyle/>
          <a:p>
            <a:r>
              <a:rPr lang="da-DK" dirty="0"/>
              <a:t>Specialevejledning</a:t>
            </a:r>
            <a:br>
              <a:rPr lang="da-DK" dirty="0"/>
            </a:br>
            <a:r>
              <a:rPr lang="da-DK" dirty="0"/>
              <a:t>- </a:t>
            </a:r>
            <a:r>
              <a:rPr lang="da-DK" sz="3200" dirty="0"/>
              <a:t>en spændingsfyldt praksis </a:t>
            </a:r>
          </a:p>
        </p:txBody>
      </p:sp>
    </p:spTree>
    <p:custDataLst>
      <p:tags r:id="rId1"/>
    </p:custDataLst>
    <p:extLst>
      <p:ext uri="{BB962C8B-B14F-4D97-AF65-F5344CB8AC3E}">
        <p14:creationId xmlns:p14="http://schemas.microsoft.com/office/powerpoint/2010/main" val="3665485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5913" y="149115"/>
            <a:ext cx="11557000" cy="1335669"/>
          </a:xfrm>
        </p:spPr>
        <p:txBody>
          <a:bodyPr/>
          <a:lstStyle/>
          <a:p>
            <a:r>
              <a:rPr lang="da-DK" sz="3400" dirty="0"/>
              <a:t>Baggrund</a:t>
            </a:r>
          </a:p>
        </p:txBody>
      </p:sp>
      <p:sp>
        <p:nvSpPr>
          <p:cNvPr id="5" name="Content Placeholder 4"/>
          <p:cNvSpPr>
            <a:spLocks noGrp="1"/>
          </p:cNvSpPr>
          <p:nvPr>
            <p:ph idx="1"/>
          </p:nvPr>
        </p:nvSpPr>
        <p:spPr>
          <a:xfrm>
            <a:off x="985838" y="1916832"/>
            <a:ext cx="10220325" cy="3980731"/>
          </a:xfrm>
        </p:spPr>
        <p:txBody>
          <a:bodyPr/>
          <a:lstStyle/>
          <a:p>
            <a:r>
              <a:rPr lang="da-DK" dirty="0"/>
              <a:t>Forskningsoversigt: </a:t>
            </a:r>
            <a:r>
              <a:rPr lang="da-DK" dirty="0">
                <a:hlinkClick r:id="rId3"/>
              </a:rPr>
              <a:t>Specialevejledning på de videregående uddannelser</a:t>
            </a:r>
            <a:r>
              <a:rPr lang="da-DK" dirty="0"/>
              <a:t> (2020)</a:t>
            </a:r>
          </a:p>
          <a:p>
            <a:pPr lvl="2"/>
            <a:r>
              <a:rPr lang="da-DK" dirty="0"/>
              <a:t>Systematisk </a:t>
            </a:r>
            <a:r>
              <a:rPr lang="da-DK" dirty="0" err="1"/>
              <a:t>review</a:t>
            </a:r>
            <a:r>
              <a:rPr lang="da-DK" dirty="0"/>
              <a:t>, 68 inkluderede studier fra perioden1999 – 2019. </a:t>
            </a:r>
          </a:p>
          <a:p>
            <a:pPr marL="0" lvl="2" indent="0">
              <a:buNone/>
            </a:pPr>
            <a:r>
              <a:rPr lang="da-DK" dirty="0"/>
              <a:t>Fri forskningsprojekt: Specialeskrivning i par forår 2017 (januar/juni)</a:t>
            </a:r>
          </a:p>
          <a:p>
            <a:pPr marL="738900" lvl="3" indent="-342900"/>
            <a:r>
              <a:rPr lang="da-DK" dirty="0"/>
              <a:t>Kvalitativt studie af 5 specialepars (alle kvinder) samarbejds- og skriveproces. </a:t>
            </a:r>
          </a:p>
          <a:p>
            <a:pPr marL="396000" lvl="3" indent="0">
              <a:buNone/>
            </a:pPr>
            <a:r>
              <a:rPr lang="da-DK" dirty="0"/>
              <a:t>      Data: 11 refleksioner på smartphones 3 gange i processen fra start til aflevering. </a:t>
            </a:r>
          </a:p>
          <a:p>
            <a:pPr marL="396000" lvl="3" indent="0">
              <a:buNone/>
            </a:pPr>
            <a:r>
              <a:rPr lang="da-DK" dirty="0"/>
              <a:t>      2 peer-</a:t>
            </a:r>
            <a:r>
              <a:rPr lang="da-DK" dirty="0" err="1"/>
              <a:t>reviewed</a:t>
            </a:r>
            <a:r>
              <a:rPr lang="da-DK" dirty="0"/>
              <a:t> og publicerede artikler: En </a:t>
            </a:r>
            <a:r>
              <a:rPr lang="da-DK" dirty="0">
                <a:hlinkClick r:id="rId4"/>
              </a:rPr>
              <a:t>dansk</a:t>
            </a:r>
            <a:r>
              <a:rPr lang="da-DK" dirty="0"/>
              <a:t> om samarbejdet og en </a:t>
            </a:r>
            <a:r>
              <a:rPr lang="da-DK" dirty="0">
                <a:hlinkClick r:id="rId5"/>
              </a:rPr>
              <a:t>engelsk</a:t>
            </a:r>
            <a:r>
              <a:rPr lang="da-DK" dirty="0"/>
              <a:t>   </a:t>
            </a:r>
          </a:p>
          <a:p>
            <a:pPr marL="396000" lvl="3" indent="0">
              <a:buNone/>
            </a:pPr>
            <a:r>
              <a:rPr lang="da-DK" dirty="0"/>
              <a:t>      om skriveprocessen</a:t>
            </a:r>
          </a:p>
          <a:p>
            <a:r>
              <a:rPr lang="da-DK" dirty="0"/>
              <a:t>Fri forskningsprojekt: Specialevejledning i en fremdrifts- og Corona-tid  (2020-2021)</a:t>
            </a:r>
          </a:p>
          <a:p>
            <a:pPr lvl="2"/>
            <a:r>
              <a:rPr lang="da-DK" dirty="0"/>
              <a:t>Kvalitativt studie af 12 specialestuderendes specialeproces fra november 20 – september 21. Metoder: Snaplog, fokusgruppeinterviews samt single interviews. 2 artikler om specialeskrivning under corona og voksne studerende i </a:t>
            </a:r>
            <a:r>
              <a:rPr lang="da-DK" dirty="0" err="1"/>
              <a:t>review</a:t>
            </a:r>
            <a:endParaRPr lang="da-DK" dirty="0"/>
          </a:p>
          <a:p>
            <a:pPr lvl="2"/>
            <a:endParaRPr lang="da-DK" dirty="0"/>
          </a:p>
        </p:txBody>
      </p:sp>
    </p:spTree>
    <p:custDataLst>
      <p:tags r:id="rId1"/>
    </p:custDataLst>
    <p:extLst>
      <p:ext uri="{BB962C8B-B14F-4D97-AF65-F5344CB8AC3E}">
        <p14:creationId xmlns:p14="http://schemas.microsoft.com/office/powerpoint/2010/main" val="18493328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FYSLIDEID" val="636235437374745988"/>
</p:tagLst>
</file>

<file path=ppt/tags/tag10.xml><?xml version="1.0" encoding="utf-8"?>
<p:tagLst xmlns:a="http://schemas.openxmlformats.org/drawingml/2006/main" xmlns:r="http://schemas.openxmlformats.org/officeDocument/2006/relationships" xmlns:p="http://schemas.openxmlformats.org/presentationml/2006/main">
  <p:tag name="TEMPLAFYSLIDEID" val="636235437375089291"/>
</p:tagLst>
</file>

<file path=ppt/tags/tag11.xml><?xml version="1.0" encoding="utf-8"?>
<p:tagLst xmlns:a="http://schemas.openxmlformats.org/drawingml/2006/main" xmlns:r="http://schemas.openxmlformats.org/officeDocument/2006/relationships" xmlns:p="http://schemas.openxmlformats.org/presentationml/2006/main">
  <p:tag name="TEMPLAFYSLIDEID" val="636235437374745988"/>
</p:tagLst>
</file>

<file path=ppt/tags/tag12.xml><?xml version="1.0" encoding="utf-8"?>
<p:tagLst xmlns:a="http://schemas.openxmlformats.org/drawingml/2006/main" xmlns:r="http://schemas.openxmlformats.org/officeDocument/2006/relationships" xmlns:p="http://schemas.openxmlformats.org/presentationml/2006/main">
  <p:tag name="TEMPLAFYSLIDEID" val="636235437374902238"/>
</p:tagLst>
</file>

<file path=ppt/tags/tag13.xml><?xml version="1.0" encoding="utf-8"?>
<p:tagLst xmlns:a="http://schemas.openxmlformats.org/drawingml/2006/main" xmlns:r="http://schemas.openxmlformats.org/officeDocument/2006/relationships" xmlns:p="http://schemas.openxmlformats.org/presentationml/2006/main">
  <p:tag name="TEMPLAFYSLIDEID" val="636235437375566864"/>
</p:tagLst>
</file>

<file path=ppt/tags/tag2.xml><?xml version="1.0" encoding="utf-8"?>
<p:tagLst xmlns:a="http://schemas.openxmlformats.org/drawingml/2006/main" xmlns:r="http://schemas.openxmlformats.org/officeDocument/2006/relationships" xmlns:p="http://schemas.openxmlformats.org/presentationml/2006/main">
  <p:tag name="TEMPLAFYSLIDEID" val="636235437374902238"/>
</p:tagLst>
</file>

<file path=ppt/tags/tag3.xml><?xml version="1.0" encoding="utf-8"?>
<p:tagLst xmlns:a="http://schemas.openxmlformats.org/drawingml/2006/main" xmlns:r="http://schemas.openxmlformats.org/officeDocument/2006/relationships" xmlns:p="http://schemas.openxmlformats.org/presentationml/2006/main">
  <p:tag name="TEMPLAFYSLIDEID" val="636235437375089291"/>
</p:tagLst>
</file>

<file path=ppt/tags/tag4.xml><?xml version="1.0" encoding="utf-8"?>
<p:tagLst xmlns:a="http://schemas.openxmlformats.org/drawingml/2006/main" xmlns:r="http://schemas.openxmlformats.org/officeDocument/2006/relationships" xmlns:p="http://schemas.openxmlformats.org/presentationml/2006/main">
  <p:tag name="TEMPLAFYSLIDEID" val="636235437374902238"/>
</p:tagLst>
</file>

<file path=ppt/tags/tag5.xml><?xml version="1.0" encoding="utf-8"?>
<p:tagLst xmlns:a="http://schemas.openxmlformats.org/drawingml/2006/main" xmlns:r="http://schemas.openxmlformats.org/officeDocument/2006/relationships" xmlns:p="http://schemas.openxmlformats.org/presentationml/2006/main">
  <p:tag name="TEMPLAFYSLIDEID" val="636235437374745988"/>
</p:tagLst>
</file>

<file path=ppt/tags/tag6.xml><?xml version="1.0" encoding="utf-8"?>
<p:tagLst xmlns:a="http://schemas.openxmlformats.org/drawingml/2006/main" xmlns:r="http://schemas.openxmlformats.org/officeDocument/2006/relationships" xmlns:p="http://schemas.openxmlformats.org/presentationml/2006/main">
  <p:tag name="TEMPLAFYSLIDEID" val="636235437374902238"/>
</p:tagLst>
</file>

<file path=ppt/tags/tag7.xml><?xml version="1.0" encoding="utf-8"?>
<p:tagLst xmlns:a="http://schemas.openxmlformats.org/drawingml/2006/main" xmlns:r="http://schemas.openxmlformats.org/officeDocument/2006/relationships" xmlns:p="http://schemas.openxmlformats.org/presentationml/2006/main">
  <p:tag name="TEMPLAFYSLIDEID" val="636235437375089291"/>
</p:tagLst>
</file>

<file path=ppt/tags/tag8.xml><?xml version="1.0" encoding="utf-8"?>
<p:tagLst xmlns:a="http://schemas.openxmlformats.org/drawingml/2006/main" xmlns:r="http://schemas.openxmlformats.org/officeDocument/2006/relationships" xmlns:p="http://schemas.openxmlformats.org/presentationml/2006/main">
  <p:tag name="TEMPLAFYSLIDEID" val="636235437374745988"/>
</p:tagLst>
</file>

<file path=ppt/tags/tag9.xml><?xml version="1.0" encoding="utf-8"?>
<p:tagLst xmlns:a="http://schemas.openxmlformats.org/drawingml/2006/main" xmlns:r="http://schemas.openxmlformats.org/officeDocument/2006/relationships" xmlns:p="http://schemas.openxmlformats.org/presentationml/2006/main">
  <p:tag name="TEMPLAFYSLIDEID" val="636235437374745988"/>
</p:tagLst>
</file>

<file path=ppt/theme/theme1.xml><?xml version="1.0" encoding="utf-8"?>
<a:theme xmlns:a="http://schemas.openxmlformats.org/drawingml/2006/main" name="AU 16:9">
  <a:themeElements>
    <a:clrScheme name="AU_Blue">
      <a:dk1>
        <a:srgbClr val="000000"/>
      </a:dk1>
      <a:lt1>
        <a:srgbClr val="FFFFFF"/>
      </a:lt1>
      <a:dk2>
        <a:srgbClr val="002546"/>
      </a:dk2>
      <a:lt2>
        <a:srgbClr val="002546"/>
      </a:lt2>
      <a:accent1>
        <a:srgbClr val="0A1439"/>
      </a:accent1>
      <a:accent2>
        <a:srgbClr val="183D83"/>
      </a:accent2>
      <a:accent3>
        <a:srgbClr val="87D1F4"/>
      </a:accent3>
      <a:accent4>
        <a:srgbClr val="33525F"/>
      </a:accent4>
      <a:accent5>
        <a:srgbClr val="548195"/>
      </a:accent5>
      <a:accent6>
        <a:srgbClr val="C6C6C6"/>
      </a:accent6>
      <a:hlink>
        <a:srgbClr val="03428E"/>
      </a:hlink>
      <a:folHlink>
        <a:srgbClr val="03428E"/>
      </a:folHlink>
    </a:clrScheme>
    <a:fontScheme name="AU Passata">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778" cap="flat" cmpd="sng" algn="ctr">
          <a:solidFill>
            <a:schemeClr val="accent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95000"/>
          </a:lnSpc>
          <a:spcBef>
            <a:spcPct val="0"/>
          </a:spcBef>
          <a:spcAft>
            <a:spcPct val="0"/>
          </a:spcAft>
          <a:buClrTx/>
          <a:buSzTx/>
          <a:buFont typeface="AU Passata" pitchFamily="34" charset="0"/>
          <a:buNone/>
          <a:tabLst/>
          <a:defRPr kumimoji="0" sz="1600" b="0" i="0" u="none" strike="noStrike" cap="none" normalizeH="0" baseline="0" dirty="0" err="1">
            <a:ln>
              <a:noFill/>
            </a:ln>
            <a:solidFill>
              <a:schemeClr val="bg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a:ln>
              <a:noFill/>
            </a:ln>
            <a:solidFill>
              <a:schemeClr val="tx1"/>
            </a:solidFill>
            <a:effectLst/>
            <a:latin typeface="AU Passata" pitchFamily="34" charset="0"/>
          </a:defRPr>
        </a:defPPr>
      </a:lstStyle>
    </a:lnDef>
    <a:txDef>
      <a:spPr>
        <a:noFill/>
      </a:spPr>
      <a:bodyPr wrap="square" lIns="0" tIns="0" rIns="0" bIns="0" rtlCol="0">
        <a:spAutoFit/>
      </a:bodyPr>
      <a:lstStyle>
        <a:defPPr>
          <a:lnSpc>
            <a:spcPct val="95000"/>
          </a:lnSpc>
          <a:defRPr sz="1600" dirty="0">
            <a:latin typeface="+mn-lt"/>
          </a:defRPr>
        </a:defPPr>
      </a:lstStyle>
    </a:txDef>
  </a:objectDefaults>
  <a:extraClrSchemeLst/>
  <a:extLst>
    <a:ext uri="{05A4C25C-085E-4340-85A3-A5531E510DB2}">
      <thm15:themeFamily xmlns:thm15="http://schemas.microsoft.com/office/thememl/2012/main" name="AU PowerPoint Template 16-9.potx" id="{7A6F7BDC-B87C-43B1-A03F-8FC29EB8E4AA}" vid="{0342C178-0357-4DD1-B9D7-A15D067ACA9C}"/>
    </a:ext>
  </a:extLst>
</a:theme>
</file>

<file path=ppt/theme/theme2.xml><?xml version="1.0" encoding="utf-8"?>
<a:theme xmlns:a="http://schemas.openxmlformats.org/drawingml/2006/main" name="1_AU 16:9">
  <a:themeElements>
    <a:clrScheme name="AU_Blue">
      <a:dk1>
        <a:srgbClr val="000000"/>
      </a:dk1>
      <a:lt1>
        <a:srgbClr val="FFFFFF"/>
      </a:lt1>
      <a:dk2>
        <a:srgbClr val="002546"/>
      </a:dk2>
      <a:lt2>
        <a:srgbClr val="002546"/>
      </a:lt2>
      <a:accent1>
        <a:srgbClr val="0A1439"/>
      </a:accent1>
      <a:accent2>
        <a:srgbClr val="183D83"/>
      </a:accent2>
      <a:accent3>
        <a:srgbClr val="87D1F4"/>
      </a:accent3>
      <a:accent4>
        <a:srgbClr val="33525F"/>
      </a:accent4>
      <a:accent5>
        <a:srgbClr val="548195"/>
      </a:accent5>
      <a:accent6>
        <a:srgbClr val="C6C6C6"/>
      </a:accent6>
      <a:hlink>
        <a:srgbClr val="03428E"/>
      </a:hlink>
      <a:folHlink>
        <a:srgbClr val="03428E"/>
      </a:folHlink>
    </a:clrScheme>
    <a:fontScheme name="AU Passata">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778" cap="flat" cmpd="sng" algn="ctr">
          <a:solidFill>
            <a:schemeClr val="accent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95000"/>
          </a:lnSpc>
          <a:spcBef>
            <a:spcPct val="0"/>
          </a:spcBef>
          <a:spcAft>
            <a:spcPct val="0"/>
          </a:spcAft>
          <a:buClrTx/>
          <a:buSzTx/>
          <a:buFont typeface="AU Passata" pitchFamily="34" charset="0"/>
          <a:buNone/>
          <a:tabLst/>
          <a:defRPr kumimoji="0" sz="1600" b="0" i="0" u="none" strike="noStrike" cap="none" normalizeH="0" baseline="0" dirty="0" err="1">
            <a:ln>
              <a:noFill/>
            </a:ln>
            <a:solidFill>
              <a:schemeClr val="bg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a:ln>
              <a:noFill/>
            </a:ln>
            <a:solidFill>
              <a:schemeClr val="tx1"/>
            </a:solidFill>
            <a:effectLst/>
            <a:latin typeface="AU Passata" pitchFamily="34" charset="0"/>
          </a:defRPr>
        </a:defPPr>
      </a:lstStyle>
    </a:lnDef>
    <a:txDef>
      <a:spPr>
        <a:noFill/>
      </a:spPr>
      <a:bodyPr wrap="square" lIns="0" tIns="0" rIns="0" bIns="0" rtlCol="0">
        <a:spAutoFit/>
      </a:bodyPr>
      <a:lstStyle>
        <a:defPPr>
          <a:lnSpc>
            <a:spcPct val="95000"/>
          </a:lnSpc>
          <a:defRPr sz="1600" dirty="0">
            <a:latin typeface="+mn-lt"/>
          </a:defRPr>
        </a:defPPr>
      </a:lstStyle>
    </a:txDef>
  </a:objectDefaults>
  <a:extraClrSchemeLst/>
  <a:extLst>
    <a:ext uri="{05A4C25C-085E-4340-85A3-A5531E510DB2}">
      <thm15:themeFamily xmlns:thm15="http://schemas.microsoft.com/office/thememl/2012/main" name="AU PowerPoint Template 16-9.potx" id="{7A6F7BDC-B87C-43B1-A03F-8FC29EB8E4AA}" vid="{0342C178-0357-4DD1-B9D7-A15D067ACA9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U tema">
  <a:themeElements>
    <a:clrScheme name="AU_Blue">
      <a:dk1>
        <a:srgbClr val="000000"/>
      </a:dk1>
      <a:lt1>
        <a:srgbClr val="FFFFFF"/>
      </a:lt1>
      <a:dk2>
        <a:srgbClr val="002546"/>
      </a:dk2>
      <a:lt2>
        <a:srgbClr val="002546"/>
      </a:lt2>
      <a:accent1>
        <a:srgbClr val="0A1439"/>
      </a:accent1>
      <a:accent2>
        <a:srgbClr val="183D83"/>
      </a:accent2>
      <a:accent3>
        <a:srgbClr val="87D1F4"/>
      </a:accent3>
      <a:accent4>
        <a:srgbClr val="33525F"/>
      </a:accent4>
      <a:accent5>
        <a:srgbClr val="548195"/>
      </a:accent5>
      <a:accent6>
        <a:srgbClr val="C6C6C6"/>
      </a:accent6>
      <a:hlink>
        <a:srgbClr val="03428E"/>
      </a:hlink>
      <a:folHlink>
        <a:srgbClr val="03428E"/>
      </a:folHlink>
    </a:clrScheme>
    <a:fontScheme name="AU Passata">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778" cap="flat" cmpd="sng" algn="ctr">
          <a:solidFill>
            <a:schemeClr val="accent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95000"/>
          </a:lnSpc>
          <a:spcBef>
            <a:spcPct val="0"/>
          </a:spcBef>
          <a:spcAft>
            <a:spcPct val="0"/>
          </a:spcAft>
          <a:buClrTx/>
          <a:buSzTx/>
          <a:buFont typeface="AU Passata" pitchFamily="34" charset="0"/>
          <a:buNone/>
          <a:tabLst/>
          <a:defRPr kumimoji="0" sz="1600" b="0" i="0" u="none" strike="noStrike" cap="none" normalizeH="0" baseline="0" dirty="0" err="1">
            <a:ln>
              <a:noFill/>
            </a:ln>
            <a:solidFill>
              <a:schemeClr val="bg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a:ln>
              <a:noFill/>
            </a:ln>
            <a:solidFill>
              <a:schemeClr val="tx1"/>
            </a:solidFill>
            <a:effectLst/>
            <a:latin typeface="AU Passata" pitchFamily="34" charset="0"/>
          </a:defRPr>
        </a:defPPr>
      </a:lstStyle>
    </a:lnDef>
    <a:txDef>
      <a:spPr>
        <a:noFill/>
      </a:spPr>
      <a:bodyPr wrap="square" lIns="0" tIns="0" rIns="0" bIns="0" rtlCol="0">
        <a:spAutoFit/>
      </a:bodyPr>
      <a:lstStyle>
        <a:defPPr>
          <a:lnSpc>
            <a:spcPct val="95000"/>
          </a:lnSpc>
          <a:defRPr sz="1600" dirty="0">
            <a:latin typeface="+mn-lt"/>
          </a:defRPr>
        </a:defPPr>
      </a:lstStyle>
    </a:txDef>
  </a:objectDefaults>
  <a:extraClrSchemeLst/>
  <a:extLst>
    <a:ext uri="{05A4C25C-085E-4340-85A3-A5531E510DB2}">
      <thm15:themeFamily xmlns:thm15="http://schemas.microsoft.com/office/thememl/2012/main" name="AU tema" id="{D073EBDF-E1EE-4FB9-B785-D62C8CEDB942}" vid="{B7D4FF05-A1B7-4117-A37A-E6F51483DB1C}"/>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6FA8C78BCF25354DA9A76B84B65CA18E" ma:contentTypeVersion="13" ma:contentTypeDescription="Opret et nyt dokument." ma:contentTypeScope="" ma:versionID="cdabde8effd7dcb32ac47b9610d8c9e4">
  <xsd:schema xmlns:xsd="http://www.w3.org/2001/XMLSchema" xmlns:xs="http://www.w3.org/2001/XMLSchema" xmlns:p="http://schemas.microsoft.com/office/2006/metadata/properties" xmlns:ns3="07530728-686a-4492-b5dc-7e29e6a5eef9" xmlns:ns4="6479cf4f-0bd6-4fb2-89eb-3b41122b490d" targetNamespace="http://schemas.microsoft.com/office/2006/metadata/properties" ma:root="true" ma:fieldsID="a86e8c28e45096195fc15f9ddd4c9282" ns3:_="" ns4:_="">
    <xsd:import namespace="07530728-686a-4492-b5dc-7e29e6a5eef9"/>
    <xsd:import namespace="6479cf4f-0bd6-4fb2-89eb-3b41122b490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LengthInSeconds" minOccurs="0"/>
                <xsd:element ref="ns3:_activity" minOccurs="0"/>
                <xsd:element ref="ns3:MediaServiceAutoTags" minOccurs="0"/>
                <xsd:element ref="ns3:MediaServiceOCR"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530728-686a-4492-b5dc-7e29e6a5ee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_activity" ma:index="15" nillable="true" ma:displayName="_activity" ma:hidden="true" ma:internalName="_activity">
      <xsd:simpleType>
        <xsd:restriction base="dms:Note"/>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79cf4f-0bd6-4fb2-89eb-3b41122b490d"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t med detaljer" ma:internalName="SharedWithDetails" ma:readOnly="true">
      <xsd:simpleType>
        <xsd:restriction base="dms:Note">
          <xsd:maxLength value="255"/>
        </xsd:restriction>
      </xsd:simpleType>
    </xsd:element>
    <xsd:element name="SharingHintHash" ma:index="12" nillable="true" ma:displayName="Hashværdi for deling"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07530728-686a-4492-b5dc-7e29e6a5eef9" xsi:nil="true"/>
  </documentManagement>
</p:properties>
</file>

<file path=customXml/itemProps1.xml><?xml version="1.0" encoding="utf-8"?>
<ds:datastoreItem xmlns:ds="http://schemas.openxmlformats.org/officeDocument/2006/customXml" ds:itemID="{662AC671-FE0B-471C-A9D8-E2AB678F387A}">
  <ds:schemaRefs>
    <ds:schemaRef ds:uri="http://schemas.microsoft.com/sharepoint/v3/contenttype/forms"/>
  </ds:schemaRefs>
</ds:datastoreItem>
</file>

<file path=customXml/itemProps2.xml><?xml version="1.0" encoding="utf-8"?>
<ds:datastoreItem xmlns:ds="http://schemas.openxmlformats.org/officeDocument/2006/customXml" ds:itemID="{E171EDF8-D404-4924-8C00-897552CD77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530728-686a-4492-b5dc-7e29e6a5eef9"/>
    <ds:schemaRef ds:uri="6479cf4f-0bd6-4fb2-89eb-3b41122b49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7A03F9A-13D0-471A-A53E-4759E6394301}">
  <ds:schemaRefs>
    <ds:schemaRef ds:uri="http://purl.org/dc/terms/"/>
    <ds:schemaRef ds:uri="http://purl.org/dc/dcmitype/"/>
    <ds:schemaRef ds:uri="07530728-686a-4492-b5dc-7e29e6a5eef9"/>
    <ds:schemaRef ds:uri="http://schemas.microsoft.com/office/2006/documentManagement/types"/>
    <ds:schemaRef ds:uri="6479cf4f-0bd6-4fb2-89eb-3b41122b490d"/>
    <ds:schemaRef ds:uri="http://schemas.microsoft.com/office/infopath/2007/PartnerControls"/>
    <ds:schemaRef ds:uri="http://purl.org/dc/elements/1.1/"/>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4505</Words>
  <Application>Microsoft Office PowerPoint</Application>
  <PresentationFormat>Brugerdefineret</PresentationFormat>
  <Paragraphs>488</Paragraphs>
  <Slides>72</Slides>
  <Notes>14</Notes>
  <HiddenSlides>0</HiddenSlides>
  <MMClips>0</MMClips>
  <ScaleCrop>false</ScaleCrop>
  <HeadingPairs>
    <vt:vector size="6" baseType="variant">
      <vt:variant>
        <vt:lpstr>Benyttede skrifttyper</vt:lpstr>
      </vt:variant>
      <vt:variant>
        <vt:i4>13</vt:i4>
      </vt:variant>
      <vt:variant>
        <vt:lpstr>Tema</vt:lpstr>
      </vt:variant>
      <vt:variant>
        <vt:i4>4</vt:i4>
      </vt:variant>
      <vt:variant>
        <vt:lpstr>Slidetitler</vt:lpstr>
      </vt:variant>
      <vt:variant>
        <vt:i4>72</vt:i4>
      </vt:variant>
    </vt:vector>
  </HeadingPairs>
  <TitlesOfParts>
    <vt:vector size="89" baseType="lpstr">
      <vt:lpstr>Arial Rounded MT Bold</vt:lpstr>
      <vt:lpstr>Wingdings</vt:lpstr>
      <vt:lpstr>Wingdings 3</vt:lpstr>
      <vt:lpstr>Georgia</vt:lpstr>
      <vt:lpstr>Times New Roman</vt:lpstr>
      <vt:lpstr>Merriweather</vt:lpstr>
      <vt:lpstr>Calibri Light</vt:lpstr>
      <vt:lpstr>AU Passata Light</vt:lpstr>
      <vt:lpstr>Arial</vt:lpstr>
      <vt:lpstr>AU Passata</vt:lpstr>
      <vt:lpstr>Calibri</vt:lpstr>
      <vt:lpstr>AU Peto</vt:lpstr>
      <vt:lpstr>Cambria</vt:lpstr>
      <vt:lpstr>AU 16:9</vt:lpstr>
      <vt:lpstr>1_AU 16:9</vt:lpstr>
      <vt:lpstr>Office Theme</vt:lpstr>
      <vt:lpstr>AU tema</vt:lpstr>
      <vt:lpstr>specialevejledning på DPU Erfaringer og tiltag</vt:lpstr>
      <vt:lpstr>Program</vt:lpstr>
      <vt:lpstr>Den universitetspædagogiske og didaKtiske indsats  på DPU</vt:lpstr>
      <vt:lpstr>Den første indsats - specialevejledning</vt:lpstr>
      <vt:lpstr>Mål for I dag</vt:lpstr>
      <vt:lpstr>PowerPoint-præsentation</vt:lpstr>
      <vt:lpstr>Program</vt:lpstr>
      <vt:lpstr>Specialevejledning - en spændingsfyldt praksis </vt:lpstr>
      <vt:lpstr>Baggrund</vt:lpstr>
      <vt:lpstr>Syntese af forskningsresultater</vt:lpstr>
      <vt:lpstr>Mellem employability og dannelse</vt:lpstr>
      <vt:lpstr>Mellem proces og produkt</vt:lpstr>
      <vt:lpstr>Mellem det faglige og det personlige</vt:lpstr>
      <vt:lpstr>Temaer i aktuelle forskningsprojekter</vt:lpstr>
      <vt:lpstr>PowerPoint-præsentation</vt:lpstr>
      <vt:lpstr>refleksionsoplæg</vt:lpstr>
      <vt:lpstr>Referencer i oplæg</vt:lpstr>
      <vt:lpstr>Referencer i oplæg</vt:lpstr>
      <vt:lpstr>Den svære specialevejledning - studerende m mentale/sociale udfordringer</vt:lpstr>
      <vt:lpstr>udfordringerne</vt:lpstr>
      <vt:lpstr> Hvori ligger det svære? </vt:lpstr>
      <vt:lpstr>Hvad er vejledningens funktion? </vt:lpstr>
      <vt:lpstr>Asymmetri</vt:lpstr>
      <vt:lpstr>Sociale spilleregler og sprog</vt:lpstr>
      <vt:lpstr>Ansvar og roller</vt:lpstr>
      <vt:lpstr>Den personlige dimension</vt:lpstr>
      <vt:lpstr>Centrale pointer og råd</vt:lpstr>
      <vt:lpstr>Relevante hjemmesider  studerende med særlige udfordringer</vt:lpstr>
      <vt:lpstr>øvelse</vt:lpstr>
      <vt:lpstr>Specialehold  erfaringer med fællesskabsstøttende specialevejledning på pædagogisk psykologi  Anne Maj Nielsen - amn@edu.au.dk </vt:lpstr>
      <vt:lpstr>Hvad er ‘specialehold’?</vt:lpstr>
      <vt:lpstr>Specialehold undersøgt</vt:lpstr>
      <vt:lpstr>Undersøgelsen 2011 - Metode </vt:lpstr>
      <vt:lpstr>Studerendes erfaringer</vt:lpstr>
      <vt:lpstr>Vejlederes oplevelser / dilemmaer</vt:lpstr>
      <vt:lpstr>En model – og potentialer</vt:lpstr>
      <vt:lpstr>Skabelon for specialehold (dette + næste)</vt:lpstr>
      <vt:lpstr>PowerPoint-præsentation</vt:lpstr>
      <vt:lpstr>Fra professionsbachelor til kandidat  - gennem kollokvier</vt:lpstr>
      <vt:lpstr>Udgangspunkt – tilslutning til kollokvieformen (vejlederbrev)</vt:lpstr>
      <vt:lpstr>Fra studerende til selvkørende</vt:lpstr>
      <vt:lpstr>I tvivl om relevans – mangler forbilleder</vt:lpstr>
      <vt:lpstr>Stolthed ved at stå med et gennemarbejdet produkt</vt:lpstr>
      <vt:lpstr>Fra professionsbachelor til kandidat:</vt:lpstr>
      <vt:lpstr>Specialeevaluering  - De studerendes stemme</vt:lpstr>
      <vt:lpstr>Specialeevaluering på DPU</vt:lpstr>
      <vt:lpstr> Temaer i evalueringen  </vt:lpstr>
      <vt:lpstr>Specialeevalueringen 2022 -  ca.290 Respondenter</vt:lpstr>
      <vt:lpstr>    Overordnet synes vi I gør det godt!</vt:lpstr>
      <vt:lpstr>PowerPoint-præsentation</vt:lpstr>
      <vt:lpstr>82 pct er alt i alt meget tilfredse eller tilfredse med samarbejdet med deres vejleder</vt:lpstr>
      <vt:lpstr>Første opmærksomhed:   De studerende på DPU klarer sig godt i grupper!</vt:lpstr>
      <vt:lpstr>   Andelen der skriver individuelt og i specialegruppe</vt:lpstr>
      <vt:lpstr>PowerPoint-præsentation</vt:lpstr>
      <vt:lpstr>Uddannelsen understøttede en proces med at få studerende til at finde sammen i specialegruppe, hvis de ønskede det</vt:lpstr>
      <vt:lpstr>Refleksionsspørgsmål 1 </vt:lpstr>
      <vt:lpstr>Anden opmærksomhed </vt:lpstr>
      <vt:lpstr>  </vt:lpstr>
      <vt:lpstr>PowerPoint-præsentation</vt:lpstr>
      <vt:lpstr>Refleksionsspørgsmål 2</vt:lpstr>
      <vt:lpstr>Tredje opmærksomhedspunkt: Noget er sværere end andet</vt:lpstr>
      <vt:lpstr>PowerPoint-præsentation</vt:lpstr>
      <vt:lpstr>Understøttende tilbud til de studerende</vt:lpstr>
      <vt:lpstr>Refleksionsspørgsmål 3  </vt:lpstr>
      <vt:lpstr>Øvrige opmærksomhedspunkter</vt:lpstr>
      <vt:lpstr>Ugentligt tidsforbrug på specialet</vt:lpstr>
      <vt:lpstr>(Erhvervs)Arbejde ved siden af specialet </vt:lpstr>
      <vt:lpstr>Typer af specialer afleveret</vt:lpstr>
      <vt:lpstr>Program</vt:lpstr>
      <vt:lpstr>Grupper </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2023-03-23T11:01:47Z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luginDependencies_0">
    <vt:lpwstr>{"635926855539746206:636045261152541358":[{"dependencyType":"DataSource","dependencyId":":","dependencyVersion":null},{"dependencyType":"DataSource","dependencyId":":","dependencyVersion":null},{"dependencyType":"DataSource","dependencyId":":","dependency</vt:lpwstr>
  </property>
  <property fmtid="{D5CDD505-2E9C-101B-9397-08002B2CF9AE}" pid="3" name="PluginDependencies_1">
    <vt:lpwstr>Version":null},{"dependencyType":"DataSource","dependencyId":":","dependencyVersion":null},{"dependencyType":"DataSource","dependencyId":":","dependencyVersion":null},{"dependencyType":"DataSource","dependencyId":":","dependencyVersion":null},{"dependency</vt:lpwstr>
  </property>
  <property fmtid="{D5CDD505-2E9C-101B-9397-08002B2CF9AE}" pid="4" name="PluginDependencies_2">
    <vt:lpwstr>Type":"DataSource","dependencyId":":","dependencyVersion":null},{"dependencyType":"DataSource","dependencyId":":","dependencyVersion":null},{"dependencyType":"DataSource","dependencyId":":","dependencyVersion":null},{"dependencyType":"DataSource","depende</vt:lpwstr>
  </property>
  <property fmtid="{D5CDD505-2E9C-101B-9397-08002B2CF9AE}" pid="5" name="PluginDependencies_3">
    <vt:lpwstr>ncyId":":","dependencyVersion":null},{"dependencyType":"DataSource","dependencyId":":","dependencyVersion":null},{"dependencyType":"DataSource","dependencyId":":","dependencyVersion":null},{"dependencyType":"DataSource","dependencyId":":","dependencyVersi</vt:lpwstr>
  </property>
  <property fmtid="{D5CDD505-2E9C-101B-9397-08002B2CF9AE}" pid="6" name="PluginDependencies_4">
    <vt:lpwstr>on":null},{"dependencyType":"DataSource","dependencyId":":","dependencyVersion":null},{"dependencyType":"DataSource","dependencyId":":","dependencyVersion":null},{"dependencyType":"DataSource","dependencyId":":","dependencyVersion":null},{"dependencyType"</vt:lpwstr>
  </property>
  <property fmtid="{D5CDD505-2E9C-101B-9397-08002B2CF9AE}" pid="7" name="PluginDependencies_5">
    <vt:lpwstr>:"DataSource","dependencyId":":","dependencyVersion":null},{"dependencyType":"DataSource","dependencyId":":","dependencyVersion":null},{"dependencyType":"DataSource","dependencyId":":","dependencyVersion":null},{"dependencyType":"DataSource","dependencyId</vt:lpwstr>
  </property>
  <property fmtid="{D5CDD505-2E9C-101B-9397-08002B2CF9AE}" pid="8" name="PluginDependencies_6">
    <vt:lpwstr>":":","dependencyVersion":null},{"dependencyType":"DataSource","dependencyId":":","dependencyVersion":null},{"dependencyType":"DataSource","dependencyId":":","dependencyVersion":null},{"dependencyType":"DataSource","dependencyId":":","dependencyVersion":n</vt:lpwstr>
  </property>
  <property fmtid="{D5CDD505-2E9C-101B-9397-08002B2CF9AE}" pid="9" name="PluginDependencies_7">
    <vt:lpwstr>ull},{"dependencyType":"DataSource","dependencyId":":","dependencyVersion":null},{"dependencyType":"DataSource","dependencyId":":","dependencyVersion":null},{"dependencyType":"DataSource","dependencyId":":","dependencyVersion":null},{"dependencyType":"Dat</vt:lpwstr>
  </property>
  <property fmtid="{D5CDD505-2E9C-101B-9397-08002B2CF9AE}" pid="10" name="PluginDependencies_8">
    <vt:lpwstr>aSource","dependencyId":":","dependencyVersion":null},{"dependencyType":"DataSource","dependencyId":":","dependencyVersion":null},{"dependencyType":"DataSource","dependencyId":":","dependencyVersion":null},{"dependencyType":"DataSource","dependencyId":":"</vt:lpwstr>
  </property>
  <property fmtid="{D5CDD505-2E9C-101B-9397-08002B2CF9AE}" pid="11" name="PluginDependencies_9">
    <vt:lpwstr>,"dependencyVersion":null},{"dependencyType":"DataSource","dependencyId":":","dependencyVersion":null},{"dependencyType":"DataSource","dependencyId":":","dependencyVersion":null},{"dependencyType":"DataSource","dependencyId":":","dependencyVersion":null},</vt:lpwstr>
  </property>
  <property fmtid="{D5CDD505-2E9C-101B-9397-08002B2CF9AE}" pid="12" name="PluginDependencies_10">
    <vt:lpwstr>{"dependencyType":"DataSource","dependencyId":":","dependencyVersion":null},{"dependencyType":"DataSource","dependencyId":":","dependencyVersion":null},{"dependencyType":"DataSource","dependencyId":":","dependencyVersion":null},{"dependencyType":"DataSour</vt:lpwstr>
  </property>
  <property fmtid="{D5CDD505-2E9C-101B-9397-08002B2CF9AE}" pid="13" name="PluginDependencies_11">
    <vt:lpwstr>ce","dependencyId":":","dependencyVersion":null},{"dependencyType":"DataSource","dependencyId":":","dependencyVersion":null},{"dependencyType":"DataSource","dependencyId":":","dependencyVersion":null},{"dependencyType":"DataSource","dependencyId":":","dep</vt:lpwstr>
  </property>
  <property fmtid="{D5CDD505-2E9C-101B-9397-08002B2CF9AE}" pid="14" name="PluginDependencies_12">
    <vt:lpwstr>endencyVersion":null},{"dependencyType":"DataSource","dependencyId":":","dependencyVersion":null},{"dependencyType":"DataSource","dependencyId":":","dependencyVersion":null},{"dependencyType":"DataSource","dependencyId":":","dependencyVersion":null},{"dep</vt:lpwstr>
  </property>
  <property fmtid="{D5CDD505-2E9C-101B-9397-08002B2CF9AE}" pid="15" name="PluginDependencies_13">
    <vt:lpwstr>endencyType":"DataSource","dependencyId":":","dependencyVersion":null},{"dependencyType":"DataSource","dependencyId":":","dependencyVersion":null},{"dependencyType":"DataSource","dependencyId":":","dependencyVersion":null},{"dependencyType":"DataSource","</vt:lpwstr>
  </property>
  <property fmtid="{D5CDD505-2E9C-101B-9397-08002B2CF9AE}" pid="16" name="PluginDependencies_14">
    <vt:lpwstr>dependencyId":":","dependencyVersion":null},{"dependencyType":"DataSource","dependencyId":":","dependencyVersion":null},{"dependencyType":"DataSource","dependencyId":":","dependencyVersion":null},{"dependencyType":"DataSource","dependencyId":":","dependen</vt:lpwstr>
  </property>
  <property fmtid="{D5CDD505-2E9C-101B-9397-08002B2CF9AE}" pid="17" name="PluginDependencies_15">
    <vt:lpwstr>cyVersion":null},{"dependencyType":"DataSource","dependencyId":":","dependencyVersion":null},{"dependencyType":"DataSource","dependencyId":":","dependencyVersion":null},{"dependencyType":"DataSource","dependencyId":":","dependencyVersion":null},{"dependen</vt:lpwstr>
  </property>
  <property fmtid="{D5CDD505-2E9C-101B-9397-08002B2CF9AE}" pid="18" name="PluginDependencies_16">
    <vt:lpwstr>cyType":"DataSource","dependencyId":":","dependencyVersion":null},{"dependencyType":"DataSource","dependencyId":":","dependencyVersion":null},{"dependencyType":"DataSource","dependencyId":":","dependencyVersion":null},{"dependencyType":"DataSource","depen</vt:lpwstr>
  </property>
  <property fmtid="{D5CDD505-2E9C-101B-9397-08002B2CF9AE}" pid="19" name="PluginDependencies_17">
    <vt:lpwstr>dencyId":":","dependencyVersion":null},{"dependencyType":"DataSource","dependencyId":":","dependencyVersion":null},{"dependencyType":"DataSource","dependencyId":":","dependencyVersion":null},{"dependencyType":"DataSource","dependencyId":":","dependencyVer</vt:lpwstr>
  </property>
  <property fmtid="{D5CDD505-2E9C-101B-9397-08002B2CF9AE}" pid="20" name="PluginDependencies_18">
    <vt:lpwstr>sion":null},{"dependencyType":"DataSource","dependencyId":":","dependencyVersion":null},{"dependencyType":"DataSource","dependencyId":":","dependencyVersion":null},{"dependencyType":"DataSource","dependencyId":":","dependencyVersion":null},{"dependencyTyp</vt:lpwstr>
  </property>
  <property fmtid="{D5CDD505-2E9C-101B-9397-08002B2CF9AE}" pid="21" name="PluginDependencies_19">
    <vt:lpwstr>e":"DataSource","dependencyId":":","dependencyVersion":null},{"dependencyType":"DataSource","dependencyId":":","dependencyVersion":null},{"dependencyType":"DataSource","dependencyId":":","dependencyVersion":null},{"dependencyType":"DataSource","dependency</vt:lpwstr>
  </property>
  <property fmtid="{D5CDD505-2E9C-101B-9397-08002B2CF9AE}" pid="22" name="PluginDependencies_20">
    <vt:lpwstr>Id":":","dependencyVersion":null},{"dependencyType":"DataSource","dependencyId":":","dependencyVersion":null},{"dependencyType":"DataSource","dependencyId":":","dependencyVersion":null},{"dependencyType":"DataSource","dependencyId":":","dependencyVersion"</vt:lpwstr>
  </property>
  <property fmtid="{D5CDD505-2E9C-101B-9397-08002B2CF9AE}" pid="23" name="PluginDependencies_21">
    <vt:lpwstr>:null},{"dependencyType":"DataSource","dependencyId":":","dependencyVersion":null},{"dependencyType":"DataSource","dependencyId":":","dependencyVersion":null},{"dependencyType":"DataSource","dependencyId":":","dependencyVersion":null},{"dependencyType":"D</vt:lpwstr>
  </property>
  <property fmtid="{D5CDD505-2E9C-101B-9397-08002B2CF9AE}" pid="24" name="PluginDependencies_22">
    <vt:lpwstr>ataSource","dependencyId":":","dependencyVersion":null},{"dependencyType":"DataSource","dependencyId":":","dependencyVersion":null},{"dependencyType":"DataSource","dependencyId":":","dependencyVersion":null},{"dependencyType":"DataSource","dependencyId":"</vt:lpwstr>
  </property>
  <property fmtid="{D5CDD505-2E9C-101B-9397-08002B2CF9AE}" pid="25" name="PluginDependencies_23">
    <vt:lpwstr>:","dependencyVersion":null},{"dependencyType":"DataSource","dependencyId":":","dependencyVersion":null},{"dependencyType":"DataSource","dependencyId":":","dependencyVersion":null},{"dependencyType":"DataSource","dependencyId":":","dependencyVersion":null</vt:lpwstr>
  </property>
  <property fmtid="{D5CDD505-2E9C-101B-9397-08002B2CF9AE}" pid="26" name="PluginDependencies_24">
    <vt:lpwstr>},{"dependencyType":"DataSource","dependencyId":":","dependencyVersion":null},{"dependencyType":"DataSource","dependencyId":":","dependencyVersion":null},{"dependencyType":"DataSource","dependencyId":":","dependencyVersion":null},{"dependencyType":"DataSo</vt:lpwstr>
  </property>
  <property fmtid="{D5CDD505-2E9C-101B-9397-08002B2CF9AE}" pid="27" name="PluginDependencies_25">
    <vt:lpwstr>urce","dependencyId":":","dependencyVersion":null},{"dependencyType":"DataSource","dependencyId":":","dependencyVersion":null},{"dependencyType":"DataSource","dependencyId":":","dependencyVersion":null},{"dependencyType":"DataSource","dependencyId":":","d</vt:lpwstr>
  </property>
  <property fmtid="{D5CDD505-2E9C-101B-9397-08002B2CF9AE}" pid="28" name="PluginDependencies_26">
    <vt:lpwstr>ependencyVersion":null},{"dependencyType":"DataSource","dependencyId":":","dependencyVersion":null},{"dependencyType":"DataSource","dependencyId":":","dependencyVersion":null},{"dependencyType":"DataSource","dependencyId":":","dependencyVersion":null},{"d</vt:lpwstr>
  </property>
  <property fmtid="{D5CDD505-2E9C-101B-9397-08002B2CF9AE}" pid="29" name="PluginDependencies_27">
    <vt:lpwstr>ependencyType":"DataSource","dependencyId":":","dependencyVersion":null},{"dependencyType":"DataSource","dependencyId":":","dependencyVersion":null},{"dependencyType":"DataSource","dependencyId":":","dependencyVersion":null},{"dependencyType":"DataSource"</vt:lpwstr>
  </property>
  <property fmtid="{D5CDD505-2E9C-101B-9397-08002B2CF9AE}" pid="30" name="PluginDependencies_28">
    <vt:lpwstr>,"dependencyId":":","dependencyVersion":null},{"dependencyType":"DataSource","dependencyId":":","dependencyVersion":null},{"dependencyType":"DataSource","dependencyId":":","dependencyVersion":null},{"dependencyType":"DataSource","dependencyId":":","depend</vt:lpwstr>
  </property>
  <property fmtid="{D5CDD505-2E9C-101B-9397-08002B2CF9AE}" pid="31" name="PluginDependencies_29">
    <vt:lpwstr>encyVersion":null},{"dependencyType":"DataSource","dependencyId":":","dependencyVersion":null},{"dependencyType":"DataSource","dependencyId":":","dependencyVersion":null},{"dependencyType":"DataSource","dependencyId":":","dependencyVersion":null},{"depend</vt:lpwstr>
  </property>
  <property fmtid="{D5CDD505-2E9C-101B-9397-08002B2CF9AE}" pid="32" name="PluginDependencies_30">
    <vt:lpwstr>encyType":"DataSource","dependencyId":":","dependencyVersion":null},{"dependencyType":"DataSource","dependencyId":":","dependencyVersion":null},{"dependencyType":"DataSource","dependencyId":":","dependencyVersion":null},{"dependencyType":"DataSource","dep</vt:lpwstr>
  </property>
  <property fmtid="{D5CDD505-2E9C-101B-9397-08002B2CF9AE}" pid="33" name="PluginDependencies_31">
    <vt:lpwstr>endencyId":":","dependencyVersion":null},{"dependencyType":"DataSource","dependencyId":":","dependencyVersion":null},{"dependencyType":"DataSource","dependencyId":":","dependencyVersion":null},{"dependencyType":"DataSource","dependencyId":":","dependencyV</vt:lpwstr>
  </property>
  <property fmtid="{D5CDD505-2E9C-101B-9397-08002B2CF9AE}" pid="34" name="PluginDependencies_32">
    <vt:lpwstr>ersion":null},{"dependencyType":"DataSource","dependencyId":":","dependencyVersion":null},{"dependencyType":"DataSource","dependencyId":":","dependencyVersion":null},{"dependencyType":"DataSource","dependencyId":":","dependencyVersion":null},{"dependencyT</vt:lpwstr>
  </property>
  <property fmtid="{D5CDD505-2E9C-101B-9397-08002B2CF9AE}" pid="35" name="PluginDependencies_33">
    <vt:lpwstr>ype":"DataSource","dependencyId":":","dependencyVersion":null},{"dependencyType":"DataSource","dependencyId":":","dependencyVersion":null},{"dependencyType":"DataSource","dependencyId":":","dependencyVersion":null},{"dependencyType":"DataSource","dependen</vt:lpwstr>
  </property>
  <property fmtid="{D5CDD505-2E9C-101B-9397-08002B2CF9AE}" pid="36" name="PluginDependencies_34">
    <vt:lpwstr>cyId":":","dependencyVersion":null},{"dependencyType":"DataSource","dependencyId":":","dependencyVersion":null},{"dependencyType":"DataSource","dependencyId":":","dependencyVersion":null},{"dependencyType":"DataSource","dependencyId":":","dependencyVersio</vt:lpwstr>
  </property>
  <property fmtid="{D5CDD505-2E9C-101B-9397-08002B2CF9AE}" pid="37" name="PluginDependencies_35">
    <vt:lpwstr>n":null},{"dependencyType":"DataSource","dependencyId":":","dependencyVersion":null},{"dependencyType":"DataSource","dependencyId":":","dependencyVersion":null},{"dependencyType":"DataSource","dependencyId":":","dependencyVersion":null},{"dependencyType":</vt:lpwstr>
  </property>
  <property fmtid="{D5CDD505-2E9C-101B-9397-08002B2CF9AE}" pid="38" name="PluginDependencies_36">
    <vt:lpwstr>"DataSource","dependencyId":":","dependencyVersion":null},{"dependencyType":"DataSource","dependencyId":":","dependencyVersion":null},{"dependencyType":"DataSource","dependencyId":":","dependencyVersion":null},{"dependencyType":"DataSource","dependencyId"</vt:lpwstr>
  </property>
  <property fmtid="{D5CDD505-2E9C-101B-9397-08002B2CF9AE}" pid="39" name="PluginDependencies_37">
    <vt:lpwstr>:":","dependencyVersion":null},{"dependencyType":"DataSource","dependencyId":":","dependencyVersion":null},{"dependencyType":"DataSource","dependencyId":":","dependencyVersion":null},{"dependencyType":"DataSource","dependencyId":":","dependencyVersion":nu</vt:lpwstr>
  </property>
  <property fmtid="{D5CDD505-2E9C-101B-9397-08002B2CF9AE}" pid="40" name="PluginDependencies_38">
    <vt:lpwstr>ll},{"dependencyType":"DataSource","dependencyId":":","dependencyVersion":null},{"dependencyType":"DataSource","dependencyId":":","dependencyVersion":null},{"dependencyType":"DataSource","dependencyId":":","dependencyVersion":null},{"dependencyType":"Data</vt:lpwstr>
  </property>
  <property fmtid="{D5CDD505-2E9C-101B-9397-08002B2CF9AE}" pid="41" name="PluginDependencies_39">
    <vt:lpwstr>Source","dependencyId":":","dependencyVersion":null},{"dependencyType":"DataSource","dependencyId":":","dependencyVersion":null},{"dependencyType":"DataSource","dependencyId":":","dependencyVersion":null},{"dependencyType":"DataSource","dependencyId":":",</vt:lpwstr>
  </property>
  <property fmtid="{D5CDD505-2E9C-101B-9397-08002B2CF9AE}" pid="42" name="PluginDependencies_40">
    <vt:lpwstr>"dependencyVersion":null},{"dependencyType":"DataSource","dependencyId":":","dependencyVersion":null},{"dependencyType":"DataSource","dependencyId":":","dependencyVersion":null},{"dependencyType":"DataSource","dependencyId":":","dependencyVersion":null},{</vt:lpwstr>
  </property>
  <property fmtid="{D5CDD505-2E9C-101B-9397-08002B2CF9AE}" pid="43" name="PluginDependencies_41">
    <vt:lpwstr>"dependencyType":"DataSource","dependencyId":":","dependencyVersion":null},{"dependencyType":"DataSource","dependencyId":":","dependencyVersion":null},{"dependencyType":"DataSource","dependencyId":":","dependencyVersion":null},{"dependencyType":"DataSourc</vt:lpwstr>
  </property>
  <property fmtid="{D5CDD505-2E9C-101B-9397-08002B2CF9AE}" pid="44" name="PluginDependencies_42">
    <vt:lpwstr>e","dependencyId":":","dependencyVersion":null},{"dependencyType":"DataSource","dependencyId":":","dependencyVersion":null},{"dependencyType":"DataSource","dependencyId":":","dependencyVersion":null},{"dependencyType":"DataSource","dependencyId":":","depe</vt:lpwstr>
  </property>
  <property fmtid="{D5CDD505-2E9C-101B-9397-08002B2CF9AE}" pid="45" name="PluginDependencies_43">
    <vt:lpwstr>ndencyVersion":null},{"dependencyType":"DataSource","dependencyId":":","dependencyVersion":null},{"dependencyType":"DataSource","dependencyId":":","dependencyVersion":null},{"dependencyType":"DataSource","dependencyId":":","dependencyVersion":null},{"depe</vt:lpwstr>
  </property>
  <property fmtid="{D5CDD505-2E9C-101B-9397-08002B2CF9AE}" pid="46" name="PluginDependencies_44">
    <vt:lpwstr>ndencyType":"DataSource","dependencyId":":","dependencyVersion":null},{"dependencyType":"DataSource","dependencyId":":","dependencyVersion":null},{"dependencyType":"DataSource","dependencyId":":","dependencyVersion":null},{"dependencyType":"DataSource","d</vt:lpwstr>
  </property>
  <property fmtid="{D5CDD505-2E9C-101B-9397-08002B2CF9AE}" pid="47" name="PluginDependencies_45">
    <vt:lpwstr>ependencyId":":","dependencyVersion":null},{"dependencyType":"DataSource","dependencyId":":","dependencyVersion":null},{"dependencyType":"DataSource","dependencyId":":","dependencyVersion":null},{"dependencyType":"DataSource","dependencyId":":","dependenc</vt:lpwstr>
  </property>
  <property fmtid="{D5CDD505-2E9C-101B-9397-08002B2CF9AE}" pid="48" name="PluginDependencies_46">
    <vt:lpwstr>yVersion":null},{"dependencyType":"DataSource","dependencyId":":","dependencyVersion":null},{"dependencyType":"DataSource","dependencyId":":","dependencyVersion":null},{"dependencyType":"DataSource","dependencyId":":","dependencyVersion":null},{"dependenc</vt:lpwstr>
  </property>
  <property fmtid="{D5CDD505-2E9C-101B-9397-08002B2CF9AE}" pid="49" name="PluginDependencies_47">
    <vt:lpwstr>yType":"DataSource","dependencyId":":","dependencyVersion":null},{"dependencyType":"DataSource","dependencyId":":","dependencyVersion":null},{"dependencyType":"DataSource","dependencyId":":","dependencyVersion":null},{"dependencyType":"DataSource","depend</vt:lpwstr>
  </property>
  <property fmtid="{D5CDD505-2E9C-101B-9397-08002B2CF9AE}" pid="50" name="PluginDependencies_48">
    <vt:lpwstr>encyId":":","dependencyVersion":null},{"dependencyType":"DataSource","dependencyId":":","dependencyVersion":null},{"dependencyType":"DataSource","dependencyId":":","dependencyVersion":null},{"dependencyType":"DataSource","dependencyId":":","dependencyVers</vt:lpwstr>
  </property>
  <property fmtid="{D5CDD505-2E9C-101B-9397-08002B2CF9AE}" pid="51" name="PluginDependencies_49">
    <vt:lpwstr>ion":null},{"dependencyType":"DataSource","dependencyId":":","dependencyVersion":null},{"dependencyType":"DataSource","dependencyId":":","dependencyVersion":null},{"dependencyType":"DataSource","dependencyId":":","dependencyVersion":null},{"dependencyType</vt:lpwstr>
  </property>
  <property fmtid="{D5CDD505-2E9C-101B-9397-08002B2CF9AE}" pid="52" name="PluginDependencies_50">
    <vt:lpwstr>":"DataSource","dependencyId":":","dependencyVersion":null},{"dependencyType":"DataSource","dependencyId":":","dependencyVersion":null},{"dependencyType":"DataSource","dependencyId":":","dependencyVersion":null},{"dependencyType":"DataSource","dependencyI</vt:lpwstr>
  </property>
  <property fmtid="{D5CDD505-2E9C-101B-9397-08002B2CF9AE}" pid="53" name="PluginDependencies_51">
    <vt:lpwstr>d":":","dependencyVersion":null},{"dependencyType":"DataSource","dependencyId":":","dependencyVersion":null},{"dependencyType":"DataSource","dependencyId":":","dependencyVersion":null},{"dependencyType":"DataSource","dependencyId":":","dependencyVersion":</vt:lpwstr>
  </property>
  <property fmtid="{D5CDD505-2E9C-101B-9397-08002B2CF9AE}" pid="54" name="PluginDependencies_52">
    <vt:lpwstr>null},{"dependencyType":"DataSource","dependencyId":":","dependencyVersion":null},{"dependencyType":"DataSource","dependencyId":":","dependencyVersion":null},{"dependencyType":"DataSource","dependencyId":":","dependencyVersion":null},{"dependencyType":"Da</vt:lpwstr>
  </property>
  <property fmtid="{D5CDD505-2E9C-101B-9397-08002B2CF9AE}" pid="55" name="PluginDependencies_53">
    <vt:lpwstr>taSource","dependencyId":":","dependencyVersion":null}],"635926855539746206:636045261152541359":[],"635926855539746206:636045261152541360":[],"635926855539746206:636045261152541361":[],"635926855539746206:636045261152541362":[],"635690283596553901:6357565</vt:lpwstr>
  </property>
  <property fmtid="{D5CDD505-2E9C-101B-9397-08002B2CF9AE}" pid="56" name="PluginDependencies_54">
    <vt:lpwstr>74568773657":[]}</vt:lpwstr>
  </property>
  <property fmtid="{D5CDD505-2E9C-101B-9397-08002B2CF9AE}" pid="57" name="CustomerId">
    <vt:lpwstr>auoffice</vt:lpwstr>
  </property>
  <property fmtid="{D5CDD505-2E9C-101B-9397-08002B2CF9AE}" pid="58" name="TemplateId">
    <vt:lpwstr>636196524199658508</vt:lpwstr>
  </property>
  <property fmtid="{D5CDD505-2E9C-101B-9397-08002B2CF9AE}" pid="59" name="UserProfileId">
    <vt:lpwstr>636745895418344639</vt:lpwstr>
  </property>
  <property fmtid="{D5CDD505-2E9C-101B-9397-08002B2CF9AE}" pid="60" name="TemplafyTimeStamp">
    <vt:lpwstr>2017-02-24T14:35:30.3621506Z</vt:lpwstr>
  </property>
  <property fmtid="{D5CDD505-2E9C-101B-9397-08002B2CF9AE}" pid="61" name="OfficeID">
    <vt:lpwstr>2668</vt:lpwstr>
  </property>
  <property fmtid="{D5CDD505-2E9C-101B-9397-08002B2CF9AE}" pid="62" name="colorthemechange">
    <vt:lpwstr>True</vt:lpwstr>
  </property>
  <property fmtid="{D5CDD505-2E9C-101B-9397-08002B2CF9AE}" pid="63" name="ContentTypeId">
    <vt:lpwstr>0x0101006FA8C78BCF25354DA9A76B84B65CA18E</vt:lpwstr>
  </property>
</Properties>
</file>